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95" r:id="rId2"/>
  </p:sldMasterIdLst>
  <p:sldIdLst>
    <p:sldId id="261" r:id="rId3"/>
    <p:sldId id="260" r:id="rId4"/>
    <p:sldId id="263" r:id="rId5"/>
    <p:sldId id="262" r:id="rId6"/>
    <p:sldId id="264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7F6DD4E-7ADD-4593-ABB4-5DD583CFCA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1025" y="2352675"/>
            <a:ext cx="5514975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F8F7B8D-86AF-4046-84F3-163FBFD451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19825" y="2352675"/>
            <a:ext cx="5514975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8E514B7C-2235-47E6-8654-AC8EFC7261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1024" y="4514850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5557F20-8DE6-4FEA-B8CC-15CD67C482B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09948" y="4514850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7F6BEB66-4918-4B67-A8B5-548F68D8298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72" y="4514850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E91065EF-01F0-4C30-81D1-826AA282FF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7796" y="4514850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2A61EDCF-0BB7-43E3-8900-7A6742AB7E2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1976" y="6193881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3ACF2A17-8C58-4492-9B7C-264CE768C7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90900" y="6193881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F7B01E44-05F5-448D-A5AF-3B9F59869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38872" y="6193881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84BC0E8D-99DA-4728-822C-9971973457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67796" y="6193881"/>
            <a:ext cx="2686052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</p:spTree>
    <p:extLst>
      <p:ext uri="{BB962C8B-B14F-4D97-AF65-F5344CB8AC3E}">
        <p14:creationId xmlns:p14="http://schemas.microsoft.com/office/powerpoint/2010/main" val="223856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DE891FE-1A0D-41A4-916F-E7E57974F3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1025" y="2352675"/>
            <a:ext cx="5514975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2900771F-B48A-4C7D-B0F5-8E6192CFB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19825" y="2352675"/>
            <a:ext cx="5514975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Additional description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C75C9DF-EE59-4542-8BF0-DA9D0A39FE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1024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69E3285E-F52A-4D1A-A9DF-05AF5DB847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70828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0457D9FC-85AF-400B-AB04-25A8EC81EE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60633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A2F16D4F-0630-496B-85F3-69D3EE4467E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1024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5F2AAF5-B1B1-4077-A9D3-4C9C5BC57F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70828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7502CA73-8555-4881-84E7-D3802D78B6D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60633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D2651996-F425-487C-92EF-CCB45E132E0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19825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1E767F7F-592B-485D-8BA7-92E6A8C3FC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09629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64F3BFC9-0FBD-4878-ADD9-0AFE4779E20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999434" y="4533899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C911D176-93F3-4079-8FA1-E82D92BCE87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19825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448739E9-FE6F-4F56-A7D1-09D9CF6447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09629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AFB608E9-A547-4DCC-B53F-E50F77B7F6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999434" y="6212930"/>
            <a:ext cx="1760017" cy="323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02073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99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EC4D81-C03D-422B-86B6-58490D00DA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1562793"/>
            <a:ext cx="11191874" cy="47141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D7A33-0C30-4E17-9FF6-168892D2E9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0063" y="581025"/>
            <a:ext cx="11191875" cy="71576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5261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hyperlink" Target="https://creativecommons.org/licenses/by-nc/4.0/" TargetMode="Externa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EFFD6A-50FB-43DF-96D9-C77BE0B8DE8B}"/>
              </a:ext>
            </a:extLst>
          </p:cNvPr>
          <p:cNvSpPr/>
          <p:nvPr userDrawn="1"/>
        </p:nvSpPr>
        <p:spPr>
          <a:xfrm>
            <a:off x="6172224" y="2737814"/>
            <a:ext cx="5614927" cy="3617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A2CF28-301A-40E6-A980-76F66EF361FD}"/>
              </a:ext>
            </a:extLst>
          </p:cNvPr>
          <p:cNvSpPr/>
          <p:nvPr userDrawn="1"/>
        </p:nvSpPr>
        <p:spPr>
          <a:xfrm>
            <a:off x="532013" y="2737814"/>
            <a:ext cx="5614926" cy="3617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91D7C3-C7F2-4915-A5D8-F63344920C08}"/>
              </a:ext>
            </a:extLst>
          </p:cNvPr>
          <p:cNvSpPr/>
          <p:nvPr userDrawn="1"/>
        </p:nvSpPr>
        <p:spPr>
          <a:xfrm>
            <a:off x="6172224" y="499948"/>
            <a:ext cx="5614927" cy="3617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E96487-DA96-4BBB-B857-2388AA7073C2}"/>
              </a:ext>
            </a:extLst>
          </p:cNvPr>
          <p:cNvSpPr/>
          <p:nvPr userDrawn="1"/>
        </p:nvSpPr>
        <p:spPr>
          <a:xfrm>
            <a:off x="532014" y="499948"/>
            <a:ext cx="5614926" cy="3617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3CED8B8-B90F-49E9-AF81-A55372EF7F1F}"/>
              </a:ext>
            </a:extLst>
          </p:cNvPr>
          <p:cNvSpPr/>
          <p:nvPr userDrawn="1"/>
        </p:nvSpPr>
        <p:spPr>
          <a:xfrm>
            <a:off x="6172225" y="861704"/>
            <a:ext cx="5614927" cy="18484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1FF662-4695-4DA9-89FC-8AD442B5B004}"/>
              </a:ext>
            </a:extLst>
          </p:cNvPr>
          <p:cNvSpPr/>
          <p:nvPr userDrawn="1"/>
        </p:nvSpPr>
        <p:spPr>
          <a:xfrm>
            <a:off x="532015" y="861704"/>
            <a:ext cx="5614926" cy="18484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F95A57-32C7-4B94-94D9-9F668F6443D4}"/>
              </a:ext>
            </a:extLst>
          </p:cNvPr>
          <p:cNvSpPr txBox="1"/>
          <p:nvPr userDrawn="1"/>
        </p:nvSpPr>
        <p:spPr>
          <a:xfrm>
            <a:off x="1243391" y="553926"/>
            <a:ext cx="3748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this assignment you should work: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24D0D9-6081-414D-A928-CAF14DDBDBA1}"/>
              </a:ext>
            </a:extLst>
          </p:cNvPr>
          <p:cNvSpPr txBox="1"/>
          <p:nvPr userDrawn="1"/>
        </p:nvSpPr>
        <p:spPr>
          <a:xfrm>
            <a:off x="7599341" y="526937"/>
            <a:ext cx="24753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 this assignment: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51D59F-1AD6-4CD0-AE8A-02DA1DFF5247}"/>
              </a:ext>
            </a:extLst>
          </p:cNvPr>
          <p:cNvSpPr/>
          <p:nvPr userDrawn="1"/>
        </p:nvSpPr>
        <p:spPr>
          <a:xfrm>
            <a:off x="532014" y="3089956"/>
            <a:ext cx="5614927" cy="34441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B955D8-D272-4C62-871D-18C40FF38488}"/>
              </a:ext>
            </a:extLst>
          </p:cNvPr>
          <p:cNvSpPr txBox="1"/>
          <p:nvPr userDrawn="1"/>
        </p:nvSpPr>
        <p:spPr>
          <a:xfrm>
            <a:off x="2369499" y="2792073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Authorized Aids: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0B634B-C91D-4D56-A2CD-F81579DC5232}"/>
              </a:ext>
            </a:extLst>
          </p:cNvPr>
          <p:cNvSpPr/>
          <p:nvPr userDrawn="1"/>
        </p:nvSpPr>
        <p:spPr>
          <a:xfrm>
            <a:off x="6172225" y="3089956"/>
            <a:ext cx="5614927" cy="34441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E42837-ED60-4426-A20A-35F0EE932363}"/>
              </a:ext>
            </a:extLst>
          </p:cNvPr>
          <p:cNvSpPr txBox="1"/>
          <p:nvPr userDrawn="1"/>
        </p:nvSpPr>
        <p:spPr>
          <a:xfrm>
            <a:off x="8271801" y="2792073"/>
            <a:ext cx="1400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</a:t>
            </a:r>
            <a:r>
              <a: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</a:t>
            </a:r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use:</a:t>
            </a:r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65FE1413-5427-4FB8-9758-AA9DDC166C5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84424" y="2744608"/>
            <a:ext cx="344840" cy="338554"/>
          </a:xfrm>
          <a:prstGeom prst="rect">
            <a:avLst/>
          </a:prstGeom>
        </p:spPr>
      </p:pic>
      <p:pic>
        <p:nvPicPr>
          <p:cNvPr id="46" name="Graphic 45">
            <a:extLst>
              <a:ext uri="{FF2B5EF4-FFF2-40B4-BE49-F238E27FC236}">
                <a16:creationId xmlns:a16="http://schemas.microsoft.com/office/drawing/2014/main" id="{A8BE2092-5434-4CA8-B6C5-DA92C26A83C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81890" y="2733350"/>
            <a:ext cx="344842" cy="3385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9644EE-5D7D-4AD2-B0C4-329435D38431}"/>
              </a:ext>
            </a:extLst>
          </p:cNvPr>
          <p:cNvSpPr txBox="1"/>
          <p:nvPr userDrawn="1"/>
        </p:nvSpPr>
        <p:spPr>
          <a:xfrm>
            <a:off x="532013" y="6541481"/>
            <a:ext cx="112551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resource is covered by the </a:t>
            </a:r>
            <a:r>
              <a:rPr lang="en-CA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CC BY-NC 4.0</a:t>
            </a:r>
            <a:r>
              <a:rPr lang="en-CA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license, which let’s others remix, tweak, adapt, and build upon our work non-commercially, as long as they credit University of Waterloo and indicate if changes were made.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39363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19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18" Type="http://schemas.openxmlformats.org/officeDocument/2006/relationships/image" Target="../media/image22.png"/><Relationship Id="rId3" Type="http://schemas.openxmlformats.org/officeDocument/2006/relationships/image" Target="../media/image7.svg"/><Relationship Id="rId21" Type="http://schemas.openxmlformats.org/officeDocument/2006/relationships/image" Target="../media/image25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17" Type="http://schemas.openxmlformats.org/officeDocument/2006/relationships/image" Target="../media/image21.sv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5" Type="http://schemas.openxmlformats.org/officeDocument/2006/relationships/image" Target="../media/image19.svg"/><Relationship Id="rId10" Type="http://schemas.openxmlformats.org/officeDocument/2006/relationships/image" Target="../media/image14.png"/><Relationship Id="rId19" Type="http://schemas.openxmlformats.org/officeDocument/2006/relationships/image" Target="../media/image23.svg"/><Relationship Id="rId4" Type="http://schemas.openxmlformats.org/officeDocument/2006/relationships/image" Target="../media/image8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.svg"/><Relationship Id="rId18" Type="http://schemas.openxmlformats.org/officeDocument/2006/relationships/image" Target="../media/image10.png"/><Relationship Id="rId26" Type="http://schemas.openxmlformats.org/officeDocument/2006/relationships/image" Target="../media/image12.png"/><Relationship Id="rId39" Type="http://schemas.openxmlformats.org/officeDocument/2006/relationships/image" Target="../media/image9.svg"/><Relationship Id="rId21" Type="http://schemas.openxmlformats.org/officeDocument/2006/relationships/image" Target="../media/image21.svg"/><Relationship Id="rId34" Type="http://schemas.openxmlformats.org/officeDocument/2006/relationships/image" Target="../media/image44.png"/><Relationship Id="rId42" Type="http://schemas.openxmlformats.org/officeDocument/2006/relationships/image" Target="../media/image48.png"/><Relationship Id="rId47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6.png"/><Relationship Id="rId16" Type="http://schemas.openxmlformats.org/officeDocument/2006/relationships/image" Target="../media/image16.png"/><Relationship Id="rId29" Type="http://schemas.openxmlformats.org/officeDocument/2006/relationships/image" Target="../media/image43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8.png"/><Relationship Id="rId11" Type="http://schemas.openxmlformats.org/officeDocument/2006/relationships/image" Target="../media/image33.svg"/><Relationship Id="rId24" Type="http://schemas.openxmlformats.org/officeDocument/2006/relationships/image" Target="../media/image40.png"/><Relationship Id="rId32" Type="http://schemas.openxmlformats.org/officeDocument/2006/relationships/image" Target="../media/image22.png"/><Relationship Id="rId37" Type="http://schemas.openxmlformats.org/officeDocument/2006/relationships/image" Target="../media/image15.svg"/><Relationship Id="rId40" Type="http://schemas.openxmlformats.org/officeDocument/2006/relationships/image" Target="../media/image46.png"/><Relationship Id="rId45" Type="http://schemas.openxmlformats.org/officeDocument/2006/relationships/image" Target="../media/image51.svg"/><Relationship Id="rId5" Type="http://schemas.openxmlformats.org/officeDocument/2006/relationships/image" Target="../media/image27.svg"/><Relationship Id="rId15" Type="http://schemas.openxmlformats.org/officeDocument/2006/relationships/image" Target="../media/image37.svg"/><Relationship Id="rId23" Type="http://schemas.openxmlformats.org/officeDocument/2006/relationships/image" Target="../media/image39.svg"/><Relationship Id="rId28" Type="http://schemas.openxmlformats.org/officeDocument/2006/relationships/image" Target="../media/image42.png"/><Relationship Id="rId36" Type="http://schemas.openxmlformats.org/officeDocument/2006/relationships/image" Target="../media/image14.png"/><Relationship Id="rId10" Type="http://schemas.openxmlformats.org/officeDocument/2006/relationships/image" Target="../media/image32.png"/><Relationship Id="rId19" Type="http://schemas.openxmlformats.org/officeDocument/2006/relationships/image" Target="../media/image11.svg"/><Relationship Id="rId31" Type="http://schemas.openxmlformats.org/officeDocument/2006/relationships/image" Target="../media/image19.svg"/><Relationship Id="rId44" Type="http://schemas.openxmlformats.org/officeDocument/2006/relationships/image" Target="../media/image50.png"/><Relationship Id="rId4" Type="http://schemas.openxmlformats.org/officeDocument/2006/relationships/image" Target="../media/image26.png"/><Relationship Id="rId9" Type="http://schemas.openxmlformats.org/officeDocument/2006/relationships/image" Target="../media/image31.svg"/><Relationship Id="rId14" Type="http://schemas.openxmlformats.org/officeDocument/2006/relationships/image" Target="../media/image36.png"/><Relationship Id="rId22" Type="http://schemas.openxmlformats.org/officeDocument/2006/relationships/image" Target="../media/image38.png"/><Relationship Id="rId27" Type="http://schemas.openxmlformats.org/officeDocument/2006/relationships/image" Target="../media/image13.svg"/><Relationship Id="rId30" Type="http://schemas.openxmlformats.org/officeDocument/2006/relationships/image" Target="../media/image18.png"/><Relationship Id="rId35" Type="http://schemas.openxmlformats.org/officeDocument/2006/relationships/image" Target="../media/image45.svg"/><Relationship Id="rId43" Type="http://schemas.openxmlformats.org/officeDocument/2006/relationships/image" Target="../media/image49.svg"/><Relationship Id="rId8" Type="http://schemas.openxmlformats.org/officeDocument/2006/relationships/image" Target="../media/image30.png"/><Relationship Id="rId3" Type="http://schemas.openxmlformats.org/officeDocument/2006/relationships/image" Target="../media/image7.svg"/><Relationship Id="rId12" Type="http://schemas.openxmlformats.org/officeDocument/2006/relationships/image" Target="../media/image34.png"/><Relationship Id="rId17" Type="http://schemas.openxmlformats.org/officeDocument/2006/relationships/image" Target="../media/image17.svg"/><Relationship Id="rId25" Type="http://schemas.openxmlformats.org/officeDocument/2006/relationships/image" Target="../media/image41.svg"/><Relationship Id="rId33" Type="http://schemas.openxmlformats.org/officeDocument/2006/relationships/image" Target="../media/image23.svg"/><Relationship Id="rId38" Type="http://schemas.openxmlformats.org/officeDocument/2006/relationships/image" Target="../media/image8.png"/><Relationship Id="rId46" Type="http://schemas.openxmlformats.org/officeDocument/2006/relationships/image" Target="../media/image24.png"/><Relationship Id="rId20" Type="http://schemas.openxmlformats.org/officeDocument/2006/relationships/image" Target="../media/image20.png"/><Relationship Id="rId41" Type="http://schemas.openxmlformats.org/officeDocument/2006/relationships/image" Target="../media/image4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14EA6-12D7-4714-A173-D8FF4170FD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063" y="1562794"/>
            <a:ext cx="11191874" cy="4577948"/>
          </a:xfrm>
        </p:spPr>
        <p:txBody>
          <a:bodyPr/>
          <a:lstStyle/>
          <a:p>
            <a:r>
              <a:rPr lang="en-US" b="1" dirty="0"/>
              <a:t>See slide 2 for sample of template.</a:t>
            </a:r>
          </a:p>
          <a:p>
            <a:pPr marL="457200" indent="-457200">
              <a:buAutoNum type="arabicPeriod"/>
            </a:pPr>
            <a:r>
              <a:rPr lang="en-US" dirty="0"/>
              <a:t>Select template on slides below (or create new one by right-clicking &gt; new slide). To change layout, right-click slide &gt; layout.</a:t>
            </a:r>
          </a:p>
          <a:p>
            <a:pPr marL="457200" indent="-457200">
              <a:buAutoNum type="arabicPeriod"/>
            </a:pPr>
            <a:r>
              <a:rPr lang="en-US" dirty="0"/>
              <a:t>Copy icons to be used from last slide and paste onto layout.</a:t>
            </a:r>
          </a:p>
          <a:p>
            <a:pPr marL="457200" indent="-457200">
              <a:buAutoNum type="arabicPeriod"/>
            </a:pPr>
            <a:r>
              <a:rPr lang="en-US" dirty="0"/>
              <a:t>Provide additional description if necessary.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Unused additional placeholders will not appear when saved.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Placeholders can be moved, deleted, or copy and pasted to add more.</a:t>
            </a:r>
          </a:p>
          <a:p>
            <a:pPr marL="457200" indent="-457200">
              <a:buAutoNum type="arabicPeriod"/>
            </a:pPr>
            <a:r>
              <a:rPr lang="en-US" dirty="0"/>
              <a:t>Save your file as a PDF. File &gt; Save as Adobe PDF.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Select Options to indicate which slide you wish to save as PDF.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Upload to LEARN or print.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BDE09-D57F-4088-917B-A9EFD06E26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/>
              <a:t>INSTRUCTIONS </a:t>
            </a:r>
            <a:r>
              <a:rPr lang="en-US" sz="2000" b="1" dirty="0"/>
              <a:t>(https://uwaterloo.ca/academic-integrity/keep-learning-integrity)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DE729B-6E68-4FB2-9C60-3F478FB7C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010" y="5122863"/>
            <a:ext cx="4536990" cy="74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05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CB7A8DC-E2FA-4289-A652-C98BF96E51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Groups of 3 or 4 members.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1B8451-4416-4252-B9F5-89D69ED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0EF704F5-13FE-4BDB-B6E4-EE01686AEC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From last 2 weeks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8919559-15FE-4A5F-B0B5-793B032128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656EA6B-F4EC-4B47-93C8-EEBEEBD83E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3BED8A-8902-40AD-8572-5AF552D0AE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3644A1D-3D44-49CC-83C1-46474BD5943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45A0EA5-AE4A-4017-B986-538EEF5051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703421D-B663-4931-8795-CEB3C9A12B2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573C0DA-CC70-4121-BC90-403F74386B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BBE6570-EB14-4FF9-9E25-FF7993473C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185BF04-0496-40A8-A5CF-EA2391E6751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03347AD-BDD4-4AC0-8809-3B9A87EC29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9990B2B-510F-4EC3-BE84-20AD860C950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A4AA5AA-E675-430D-B683-71FD1A2C09D4}"/>
              </a:ext>
            </a:extLst>
          </p:cNvPr>
          <p:cNvSpPr txBox="1"/>
          <p:nvPr/>
        </p:nvSpPr>
        <p:spPr>
          <a:xfrm>
            <a:off x="520117" y="198977"/>
            <a:ext cx="2583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EXAMPLE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A899A012-93EC-46F7-9034-018642F4A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12303" y="945084"/>
            <a:ext cx="1428750" cy="142875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4C44C5D9-2BBF-442D-A7A9-EDC236AE0C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6509" y="945084"/>
            <a:ext cx="1428750" cy="142875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9AE827F4-3051-49F1-B424-4978F5681C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69723" y="3128318"/>
            <a:ext cx="1428750" cy="1428750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15F53352-0B0B-4921-8156-AC6158CA1E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6509" y="3128318"/>
            <a:ext cx="1428750" cy="142875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BAF053BD-887E-4238-8438-CFED0EEA575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73116" y="3128318"/>
            <a:ext cx="1428750" cy="1428750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A047F91E-3852-4119-8491-13108336877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573116" y="4812565"/>
            <a:ext cx="1428750" cy="1428750"/>
          </a:xfrm>
          <a:prstGeom prst="rect">
            <a:avLst/>
          </a:prstGeom>
        </p:spPr>
      </p:pic>
      <p:pic>
        <p:nvPicPr>
          <p:cNvPr id="37" name="Graphic 36">
            <a:extLst>
              <a:ext uri="{FF2B5EF4-FFF2-40B4-BE49-F238E27FC236}">
                <a16:creationId xmlns:a16="http://schemas.microsoft.com/office/drawing/2014/main" id="{945AB688-14D6-46AE-B113-22D578CB334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76509" y="4812565"/>
            <a:ext cx="1428750" cy="1428750"/>
          </a:xfrm>
          <a:prstGeom prst="rect">
            <a:avLst/>
          </a:prstGeom>
        </p:spPr>
      </p:pic>
      <p:pic>
        <p:nvPicPr>
          <p:cNvPr id="39" name="Graphic 38">
            <a:extLst>
              <a:ext uri="{FF2B5EF4-FFF2-40B4-BE49-F238E27FC236}">
                <a16:creationId xmlns:a16="http://schemas.microsoft.com/office/drawing/2014/main" id="{0078F874-F83C-4A59-ABC2-AB7A6661136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262937" y="3128318"/>
            <a:ext cx="1428750" cy="1428750"/>
          </a:xfrm>
          <a:prstGeom prst="rect">
            <a:avLst/>
          </a:prstGeom>
        </p:spPr>
      </p:pic>
      <p:pic>
        <p:nvPicPr>
          <p:cNvPr id="41" name="Graphic 40">
            <a:extLst>
              <a:ext uri="{FF2B5EF4-FFF2-40B4-BE49-F238E27FC236}">
                <a16:creationId xmlns:a16="http://schemas.microsoft.com/office/drawing/2014/main" id="{CB57D9FF-D5A9-4B31-87D2-F51A30CE53B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366330" y="3128318"/>
            <a:ext cx="1428750" cy="142875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EFE60BE7-7D89-4161-9605-8AAB2E92356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359528" y="3128318"/>
            <a:ext cx="1428750" cy="1428750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32EC1F7D-72B8-4531-AE42-C1D0C678EA52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262937" y="3116734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6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1E52F43-4CE9-4F6F-BFD3-74C4682220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2FE1ABF-1B62-458A-ACD7-8ADBF91AED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B5F8D67-FF91-4D8C-9954-8C1476C4CF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F59A8FF-5998-4BA8-AC17-0DCA3BD94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9A04A6B-0430-48BB-8A58-DD2846DC2B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6B41B6E-422F-4079-9CE2-95E26C643C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FCE0AB8-F9FD-4B9E-973E-E2F1938DB22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D60AF9B-938A-468E-B2FA-9A0D391956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AFCC039-7147-4956-B48D-C15561FCDA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C8C308F-61F3-49C4-83C4-8FB3D583713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3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D5E3CE-6758-4D5E-BD91-3167A04FCE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A730C-D0C8-4A08-9596-EBD0F417A8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70787-A198-47C0-A112-AD0E6263B2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1BD6D-1AA2-4C45-B445-1AE95F675B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4A638C-5D63-4F96-AA81-D86BEE776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BF7EF2-A02F-4B69-B302-FCCA95F7B3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8F91F5-5921-4919-8E49-B7CF8C6C4E3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67EF58-45D0-4FC6-9DB2-514E1EF1A8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31038D0-E085-401E-A030-8B873A37CE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0BE5273-32A6-44C0-8A87-8CE677B09C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95859C4-3C81-44C3-A3CE-06216135DE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90ED2D-DFF4-4EDD-BFDD-77FC8A753D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4CE3971-00E6-4113-9F73-9AF53DCEB42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8288890-92BC-4142-9A23-EE6A022E354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0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391571-447E-48FA-BE73-2970B0C618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3613C-691F-4027-A5DE-9FD0E692A9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1CDDF-8113-4495-BBB8-56F71B4737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3E0F3C-BA76-4896-AAF3-916E16A0FE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1DD8A6-66F9-42F8-B725-76ABC2853D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09BCA2-92A3-45D2-A925-090B9C72C5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C00342C-D7DA-487A-A35A-A5191B8715F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61C14B6-FE7C-4336-ACC2-2599D16474B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AA9177F-3C86-43E3-BA12-60DBB2843C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975C782-70D3-4C22-BA33-C7BEA6120F1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E02800-38FB-42E7-8B4F-4C60AEA1655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ADD06AF-F922-48BF-AF79-108568FEE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89198F7-A5A9-4CB6-AD94-7C491AF5FB4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B638CB5-EB37-44B0-B8BF-A0AE9FCE4D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5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5C3E84-4412-4F83-AC90-1D30241AC366}"/>
              </a:ext>
            </a:extLst>
          </p:cNvPr>
          <p:cNvSpPr txBox="1"/>
          <p:nvPr/>
        </p:nvSpPr>
        <p:spPr>
          <a:xfrm>
            <a:off x="520117" y="198977"/>
            <a:ext cx="2583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ICONS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9" name="Graphic 78">
            <a:extLst>
              <a:ext uri="{FF2B5EF4-FFF2-40B4-BE49-F238E27FC236}">
                <a16:creationId xmlns:a16="http://schemas.microsoft.com/office/drawing/2014/main" id="{32CB1753-E4A7-4CF0-AE54-CC86E453E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2329" y="785480"/>
            <a:ext cx="1428750" cy="1428750"/>
          </a:xfrm>
          <a:prstGeom prst="rect">
            <a:avLst/>
          </a:prstGeom>
        </p:spPr>
      </p:pic>
      <p:pic>
        <p:nvPicPr>
          <p:cNvPr id="81" name="Graphic 80">
            <a:extLst>
              <a:ext uri="{FF2B5EF4-FFF2-40B4-BE49-F238E27FC236}">
                <a16:creationId xmlns:a16="http://schemas.microsoft.com/office/drawing/2014/main" id="{C17ADCE1-3D8F-4F33-ACA4-27B5F06FC1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17139" y="785480"/>
            <a:ext cx="1428750" cy="1428750"/>
          </a:xfrm>
          <a:prstGeom prst="rect">
            <a:avLst/>
          </a:prstGeom>
        </p:spPr>
      </p:pic>
      <p:pic>
        <p:nvPicPr>
          <p:cNvPr id="83" name="Graphic 82">
            <a:extLst>
              <a:ext uri="{FF2B5EF4-FFF2-40B4-BE49-F238E27FC236}">
                <a16:creationId xmlns:a16="http://schemas.microsoft.com/office/drawing/2014/main" id="{0F71CBED-6CF3-428D-9D01-85FACF2D3F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91189" y="3934044"/>
            <a:ext cx="1428750" cy="1428750"/>
          </a:xfrm>
          <a:prstGeom prst="rect">
            <a:avLst/>
          </a:prstGeom>
        </p:spPr>
      </p:pic>
      <p:pic>
        <p:nvPicPr>
          <p:cNvPr id="85" name="Graphic 84">
            <a:extLst>
              <a:ext uri="{FF2B5EF4-FFF2-40B4-BE49-F238E27FC236}">
                <a16:creationId xmlns:a16="http://schemas.microsoft.com/office/drawing/2014/main" id="{03077DD4-3408-44D9-879F-E9F73339B4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91189" y="2454371"/>
            <a:ext cx="1428750" cy="1428750"/>
          </a:xfrm>
          <a:prstGeom prst="rect">
            <a:avLst/>
          </a:prstGeom>
        </p:spPr>
      </p:pic>
      <p:pic>
        <p:nvPicPr>
          <p:cNvPr id="87" name="Graphic 86">
            <a:extLst>
              <a:ext uri="{FF2B5EF4-FFF2-40B4-BE49-F238E27FC236}">
                <a16:creationId xmlns:a16="http://schemas.microsoft.com/office/drawing/2014/main" id="{8B62AAA4-7E61-4896-801F-580F552142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56379" y="2454371"/>
            <a:ext cx="1428750" cy="1428750"/>
          </a:xfrm>
          <a:prstGeom prst="rect">
            <a:avLst/>
          </a:prstGeom>
        </p:spPr>
      </p:pic>
      <p:pic>
        <p:nvPicPr>
          <p:cNvPr id="89" name="Graphic 88">
            <a:extLst>
              <a:ext uri="{FF2B5EF4-FFF2-40B4-BE49-F238E27FC236}">
                <a16:creationId xmlns:a16="http://schemas.microsoft.com/office/drawing/2014/main" id="{EDFCC0AC-3EDE-4B05-9A23-8FF9F3E4DAA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556379" y="3934044"/>
            <a:ext cx="1428750" cy="1428750"/>
          </a:xfrm>
          <a:prstGeom prst="rect">
            <a:avLst/>
          </a:prstGeom>
        </p:spPr>
      </p:pic>
      <p:pic>
        <p:nvPicPr>
          <p:cNvPr id="91" name="Graphic 90">
            <a:extLst>
              <a:ext uri="{FF2B5EF4-FFF2-40B4-BE49-F238E27FC236}">
                <a16:creationId xmlns:a16="http://schemas.microsoft.com/office/drawing/2014/main" id="{50CB10A2-47CD-4807-A9A4-977583ADD16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426001" y="3934044"/>
            <a:ext cx="1428750" cy="1428750"/>
          </a:xfrm>
          <a:prstGeom prst="rect">
            <a:avLst/>
          </a:prstGeom>
        </p:spPr>
      </p:pic>
      <p:pic>
        <p:nvPicPr>
          <p:cNvPr id="93" name="Graphic 92">
            <a:extLst>
              <a:ext uri="{FF2B5EF4-FFF2-40B4-BE49-F238E27FC236}">
                <a16:creationId xmlns:a16="http://schemas.microsoft.com/office/drawing/2014/main" id="{18AD613A-6DA3-4E6F-BAE1-2F36836DA5D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21569" y="2454371"/>
            <a:ext cx="1428750" cy="1428750"/>
          </a:xfrm>
          <a:prstGeom prst="rect">
            <a:avLst/>
          </a:prstGeom>
        </p:spPr>
      </p:pic>
      <p:pic>
        <p:nvPicPr>
          <p:cNvPr id="95" name="Graphic 94">
            <a:extLst>
              <a:ext uri="{FF2B5EF4-FFF2-40B4-BE49-F238E27FC236}">
                <a16:creationId xmlns:a16="http://schemas.microsoft.com/office/drawing/2014/main" id="{3FEB9AAB-F8C0-4188-A737-15B5F32F0D3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251949" y="2454371"/>
            <a:ext cx="1428750" cy="1428750"/>
          </a:xfrm>
          <a:prstGeom prst="rect">
            <a:avLst/>
          </a:prstGeom>
        </p:spPr>
      </p:pic>
      <p:pic>
        <p:nvPicPr>
          <p:cNvPr id="97" name="Graphic 96">
            <a:extLst>
              <a:ext uri="{FF2B5EF4-FFF2-40B4-BE49-F238E27FC236}">
                <a16:creationId xmlns:a16="http://schemas.microsoft.com/office/drawing/2014/main" id="{36568BA1-0964-4F68-A0E5-C17402F25B06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121569" y="3904140"/>
            <a:ext cx="1428750" cy="1428750"/>
          </a:xfrm>
          <a:prstGeom prst="rect">
            <a:avLst/>
          </a:prstGeom>
        </p:spPr>
      </p:pic>
      <p:pic>
        <p:nvPicPr>
          <p:cNvPr id="99" name="Graphic 98">
            <a:extLst>
              <a:ext uri="{FF2B5EF4-FFF2-40B4-BE49-F238E27FC236}">
                <a16:creationId xmlns:a16="http://schemas.microsoft.com/office/drawing/2014/main" id="{76EAE1A9-D7AD-4D87-8FF6-0BBF365E432C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817139" y="3904140"/>
            <a:ext cx="1428750" cy="1428750"/>
          </a:xfrm>
          <a:prstGeom prst="rect">
            <a:avLst/>
          </a:prstGeom>
        </p:spPr>
      </p:pic>
      <p:pic>
        <p:nvPicPr>
          <p:cNvPr id="101" name="Graphic 100">
            <a:extLst>
              <a:ext uri="{FF2B5EF4-FFF2-40B4-BE49-F238E27FC236}">
                <a16:creationId xmlns:a16="http://schemas.microsoft.com/office/drawing/2014/main" id="{8031B7AD-DAA4-4125-8D9E-4C896EDF704D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4686759" y="2454371"/>
            <a:ext cx="1428750" cy="1428750"/>
          </a:xfrm>
          <a:prstGeom prst="rect">
            <a:avLst/>
          </a:prstGeom>
        </p:spPr>
      </p:pic>
      <p:pic>
        <p:nvPicPr>
          <p:cNvPr id="103" name="Graphic 102">
            <a:extLst>
              <a:ext uri="{FF2B5EF4-FFF2-40B4-BE49-F238E27FC236}">
                <a16:creationId xmlns:a16="http://schemas.microsoft.com/office/drawing/2014/main" id="{62704A0D-6801-4CF7-8EB0-1C6974D8B05F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82329" y="2463010"/>
            <a:ext cx="1428750" cy="1428750"/>
          </a:xfrm>
          <a:prstGeom prst="rect">
            <a:avLst/>
          </a:prstGeom>
        </p:spPr>
      </p:pic>
      <p:pic>
        <p:nvPicPr>
          <p:cNvPr id="105" name="Graphic 104">
            <a:extLst>
              <a:ext uri="{FF2B5EF4-FFF2-40B4-BE49-F238E27FC236}">
                <a16:creationId xmlns:a16="http://schemas.microsoft.com/office/drawing/2014/main" id="{1782C90C-17E4-414D-A59E-4445A36A1C70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0426001" y="2437755"/>
            <a:ext cx="1428750" cy="1428750"/>
          </a:xfrm>
          <a:prstGeom prst="rect">
            <a:avLst/>
          </a:prstGeom>
        </p:spPr>
      </p:pic>
      <p:pic>
        <p:nvPicPr>
          <p:cNvPr id="107" name="Graphic 106">
            <a:extLst>
              <a:ext uri="{FF2B5EF4-FFF2-40B4-BE49-F238E27FC236}">
                <a16:creationId xmlns:a16="http://schemas.microsoft.com/office/drawing/2014/main" id="{B73D0223-2FB3-4EE2-A469-B46FBC7E4958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3251949" y="3904140"/>
            <a:ext cx="1428750" cy="1428750"/>
          </a:xfrm>
          <a:prstGeom prst="rect">
            <a:avLst/>
          </a:prstGeom>
        </p:spPr>
      </p:pic>
      <p:pic>
        <p:nvPicPr>
          <p:cNvPr id="109" name="Graphic 108">
            <a:extLst>
              <a:ext uri="{FF2B5EF4-FFF2-40B4-BE49-F238E27FC236}">
                <a16:creationId xmlns:a16="http://schemas.microsoft.com/office/drawing/2014/main" id="{3DB219BD-FF57-4DEC-9D5B-46D8476A8448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686759" y="3904140"/>
            <a:ext cx="1428750" cy="1428750"/>
          </a:xfrm>
          <a:prstGeom prst="rect">
            <a:avLst/>
          </a:prstGeom>
        </p:spPr>
      </p:pic>
      <p:pic>
        <p:nvPicPr>
          <p:cNvPr id="111" name="Graphic 110">
            <a:extLst>
              <a:ext uri="{FF2B5EF4-FFF2-40B4-BE49-F238E27FC236}">
                <a16:creationId xmlns:a16="http://schemas.microsoft.com/office/drawing/2014/main" id="{B25B5D27-DDA1-414A-A006-DB1E4C9D482F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382329" y="3904140"/>
            <a:ext cx="1428750" cy="1428750"/>
          </a:xfrm>
          <a:prstGeom prst="rect">
            <a:avLst/>
          </a:prstGeom>
        </p:spPr>
      </p:pic>
      <p:pic>
        <p:nvPicPr>
          <p:cNvPr id="113" name="Graphic 112">
            <a:extLst>
              <a:ext uri="{FF2B5EF4-FFF2-40B4-BE49-F238E27FC236}">
                <a16:creationId xmlns:a16="http://schemas.microsoft.com/office/drawing/2014/main" id="{A4C46E18-B673-455B-A5A0-F68047955EA4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1817139" y="2454371"/>
            <a:ext cx="1428750" cy="1428750"/>
          </a:xfrm>
          <a:prstGeom prst="rect">
            <a:avLst/>
          </a:prstGeom>
        </p:spPr>
      </p:pic>
      <p:pic>
        <p:nvPicPr>
          <p:cNvPr id="115" name="Graphic 114">
            <a:extLst>
              <a:ext uri="{FF2B5EF4-FFF2-40B4-BE49-F238E27FC236}">
                <a16:creationId xmlns:a16="http://schemas.microsoft.com/office/drawing/2014/main" id="{B72A7662-4AAB-4E04-8981-CD3F82EDBFCD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3251949" y="785480"/>
            <a:ext cx="1428750" cy="142875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6062488F-0B19-4F9A-8427-D3B8A595EC57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376267" y="5358145"/>
            <a:ext cx="1428750" cy="142875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72F46F56-4667-4368-9D72-E9F51195C69D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1814988" y="5358145"/>
            <a:ext cx="1428750" cy="14287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09A79E2-491A-4EA6-A5BB-C34E2C8FFA4C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3256246" y="5358145"/>
            <a:ext cx="1428750" cy="142875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0152CA2-5609-4519-96FA-DE8467361A43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10426001" y="780831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67131"/>
      </p:ext>
    </p:extLst>
  </p:cSld>
  <p:clrMapOvr>
    <a:masterClrMapping/>
  </p:clrMapOvr>
</p:sld>
</file>

<file path=ppt/theme/theme1.xml><?xml version="1.0" encoding="utf-8"?>
<a:theme xmlns:a="http://schemas.openxmlformats.org/drawingml/2006/main" name="Assignment Instruc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134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Open Sans</vt:lpstr>
      <vt:lpstr>Assignment Instruction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Antonina Joukova</dc:creator>
  <cp:lastModifiedBy>Rhonda Koster</cp:lastModifiedBy>
  <cp:revision>31</cp:revision>
  <dcterms:created xsi:type="dcterms:W3CDTF">2020-07-27T14:24:43Z</dcterms:created>
  <dcterms:modified xsi:type="dcterms:W3CDTF">2021-02-26T18:40:07Z</dcterms:modified>
</cp:coreProperties>
</file>