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gif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764193_circle-of-fifths---music-theory-clock_0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149300" cy="21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74168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9075" y="2944075"/>
            <a:ext cx="3187450" cy="203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139163" y="267275"/>
            <a:ext cx="3468300" cy="41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Music Theory Memory Aid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Student could draw a clock to represent the 12 tones. To remember the number of sharps and flats in a key, you move clockwise for sharps adding one all the way to seven. Move counterclockwise for flats. To remember the keys, you count the letters by fifths starting at C major at the twelve (no sharps or flats). C-G-D-A-E-B-F#-C#. Flats are the same but backwards C-F-Bb-Eb-Ab-Db-Gb-Cb.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To remember the relative minors, you jump to the 6</a:t>
            </a:r>
            <a:r>
              <a:rPr baseline="30000" lang="en" sz="1100">
                <a:solidFill>
                  <a:schemeClr val="dk1"/>
                </a:solidFill>
              </a:rPr>
              <a:t>th</a:t>
            </a:r>
            <a:r>
              <a:rPr lang="en" sz="1100">
                <a:solidFill>
                  <a:schemeClr val="dk1"/>
                </a:solidFill>
              </a:rPr>
              <a:t> in the scale. Major to the 5</a:t>
            </a:r>
            <a:r>
              <a:rPr baseline="30000" lang="en" sz="1100">
                <a:solidFill>
                  <a:schemeClr val="dk1"/>
                </a:solidFill>
              </a:rPr>
              <a:t>th</a:t>
            </a:r>
            <a:r>
              <a:rPr lang="en" sz="1100">
                <a:solidFill>
                  <a:schemeClr val="dk1"/>
                </a:solidFill>
              </a:rPr>
              <a:t>, relative minor will be the 6th note in the major scale. </a:t>
            </a:r>
            <a:r>
              <a:rPr lang="en" sz="1100">
                <a:solidFill>
                  <a:schemeClr val="dk1"/>
                </a:solidFill>
                <a:highlight>
                  <a:srgbClr val="00FF00"/>
                </a:highlight>
              </a:rPr>
              <a:t>C,</a:t>
            </a:r>
            <a:r>
              <a:rPr lang="en" sz="1100">
                <a:solidFill>
                  <a:schemeClr val="dk1"/>
                </a:solidFill>
              </a:rPr>
              <a:t> D, E, F, G, </a:t>
            </a:r>
            <a:r>
              <a:rPr lang="en" sz="1100">
                <a:solidFill>
                  <a:schemeClr val="dk1"/>
                </a:solidFill>
                <a:highlight>
                  <a:srgbClr val="FFFF00"/>
                </a:highlight>
              </a:rPr>
              <a:t>A</a:t>
            </a:r>
            <a:r>
              <a:rPr lang="en" sz="1100">
                <a:solidFill>
                  <a:schemeClr val="dk1"/>
                </a:solidFill>
              </a:rPr>
              <a:t>, B, C. The sharps and flats are the same for a C major and an A minor. The differences between the major and relative minor are a matter of whole tones or half tones in the scale. To remember this a student could draw part of a piano keyboard. Black keys automatically are half tones and indicate sharps and flats, however white keys do not all indicate whole tones. Made up of whole tones and </a:t>
            </a:r>
            <a:r>
              <a:rPr lang="en" sz="1100">
                <a:solidFill>
                  <a:schemeClr val="dk1"/>
                </a:solidFill>
              </a:rPr>
              <a:t>halftones</a:t>
            </a:r>
            <a:r>
              <a:rPr lang="en" sz="1100">
                <a:solidFill>
                  <a:schemeClr val="dk1"/>
                </a:solidFill>
              </a:rPr>
              <a:t> and to remember this a student could draw a series of W and H. To remember the clef being used, Draw a treble clef and a G and a </a:t>
            </a:r>
            <a:r>
              <a:rPr lang="en" sz="1100">
                <a:solidFill>
                  <a:schemeClr val="dk1"/>
                </a:solidFill>
              </a:rPr>
              <a:t>bass</a:t>
            </a:r>
            <a:r>
              <a:rPr lang="en" sz="1100">
                <a:solidFill>
                  <a:schemeClr val="dk1"/>
                </a:solidFill>
              </a:rPr>
              <a:t> clef and an F.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5953200" y="4443275"/>
            <a:ext cx="28893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    G    A    B    C    D    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859175" y="3035500"/>
            <a:ext cx="29835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F#/Gb  G#/Ab  A#/Bb       C#/Db  D#/Eb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6064800" y="298875"/>
            <a:ext cx="26661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WWHWWWH =M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WHWWHWW =m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descr="a black treble clef with a point on the bottom (Provided by Tenor)"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8025" y="2246652"/>
            <a:ext cx="739500" cy="104624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754438" y="2547625"/>
            <a:ext cx="7395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=G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descr="File:Bass clef.svg - Wikipedia"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64800" y="1533625"/>
            <a:ext cx="967741" cy="83084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7032540" y="1533628"/>
            <a:ext cx="967800" cy="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=F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754450" y="2883975"/>
            <a:ext cx="1208700" cy="17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The treble clef or G clef is exactly that, a stylized G and the circle of the clef should line up with the G note on the treble staff.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7098619" y="1865128"/>
            <a:ext cx="1743900" cy="8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The Bass clef or the F clef is a stylized F and centered on the F note on the bass staff</a:t>
            </a:r>
            <a:endParaRPr sz="13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