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08" y="-7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7911-7101-4863-866E-BF854C5565BB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D9C99-68F7-4099-97C4-A420D043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88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7911-7101-4863-866E-BF854C5565BB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D9C99-68F7-4099-97C4-A420D043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12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7911-7101-4863-866E-BF854C5565BB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D9C99-68F7-4099-97C4-A420D043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0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7911-7101-4863-866E-BF854C5565BB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D9C99-68F7-4099-97C4-A420D043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208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7911-7101-4863-866E-BF854C5565BB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D9C99-68F7-4099-97C4-A420D043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7911-7101-4863-866E-BF854C5565BB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D9C99-68F7-4099-97C4-A420D043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14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7911-7101-4863-866E-BF854C5565BB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D9C99-68F7-4099-97C4-A420D043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08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7911-7101-4863-866E-BF854C5565BB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D9C99-68F7-4099-97C4-A420D043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473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7911-7101-4863-866E-BF854C5565BB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D9C99-68F7-4099-97C4-A420D043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64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7911-7101-4863-866E-BF854C5565BB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D9C99-68F7-4099-97C4-A420D043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84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C7911-7101-4863-866E-BF854C5565BB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D9C99-68F7-4099-97C4-A420D043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60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C7911-7101-4863-866E-BF854C5565BB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D9C99-68F7-4099-97C4-A420D043F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992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Geography of the Arctic Regions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Class Study Maps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302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North Circumpolar Region with Nam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939" y="1"/>
            <a:ext cx="674211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284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47108" name="Picture 2" descr="http://wserver.scc.losrios.edu/~geog/regional/maps/russ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1488"/>
            <a:ext cx="9086850" cy="592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9331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http://www.freemap.jp/europe/img/euro_greenland_all/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0"/>
            <a:ext cx="49672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2865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37892" name="Picture 2" descr="http://z.about.com/d/geography/1/0/U/K/canada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0"/>
            <a:ext cx="72469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0920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5" descr="arcticmap4-n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601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5" name="Rectangle 6"/>
          <p:cNvSpPr>
            <a:spLocks noChangeArrowheads="1"/>
          </p:cNvSpPr>
          <p:nvPr/>
        </p:nvSpPr>
        <p:spPr bwMode="auto">
          <a:xfrm rot="5400000">
            <a:off x="6159500" y="4146550"/>
            <a:ext cx="4781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</a:rPr>
              <a:t>www.globalresearch.ca/.../arcticmap4-new.gif</a:t>
            </a:r>
            <a:br>
              <a:rPr lang="en-US" altLang="en-US" sz="1800">
                <a:solidFill>
                  <a:schemeClr val="bg1"/>
                </a:solidFill>
              </a:rPr>
            </a:br>
            <a:endParaRPr lang="en-US" altLang="en-US" sz="1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48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http://arcticstudies.pbwiki.com/f/arctic_map_quiz_blank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0"/>
            <a:ext cx="55816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3130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5" descr="map-ca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85800"/>
            <a:ext cx="66675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135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5" descr="russ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577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453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5" descr="Map of Northern Europ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1925"/>
            <a:ext cx="5791200" cy="653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777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4171950" y="5181600"/>
            <a:ext cx="497205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>
                <a:solidFill>
                  <a:schemeClr val="tx1"/>
                </a:solidFill>
              </a:rPr>
              <a:t>Northwest Territories NWT</a:t>
            </a:r>
          </a:p>
        </p:txBody>
      </p:sp>
      <p:pic>
        <p:nvPicPr>
          <p:cNvPr id="44035" name="Picture 2" descr="http://z.about.com/d/geography/1/0/J/J/nw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500063"/>
            <a:ext cx="3994150" cy="381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6" name="Picture 2" descr="http://z.about.com/d/geography/1/0/5/L/yuk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3181350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642938" y="5357813"/>
            <a:ext cx="2946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/>
              <a:t>Yukon</a:t>
            </a:r>
          </a:p>
        </p:txBody>
      </p:sp>
    </p:spTree>
    <p:extLst>
      <p:ext uri="{BB962C8B-B14F-4D97-AF65-F5344CB8AC3E}">
        <p14:creationId xmlns:p14="http://schemas.microsoft.com/office/powerpoint/2010/main" val="610820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Alaska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5059" name="Picture 4" descr="http://counties.visitedmap.com/ri2.php?state=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14400"/>
            <a:ext cx="8058150" cy="584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817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</Words>
  <Application>Microsoft Office PowerPoint</Application>
  <PresentationFormat>On-screen Show (4:3)</PresentationFormat>
  <Paragraphs>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Geography of the Arctic Regions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Northwest Territories NWT</vt:lpstr>
      <vt:lpstr>Alaska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of the Arctic Regions</dc:title>
  <dc:creator>user</dc:creator>
  <cp:lastModifiedBy>user</cp:lastModifiedBy>
  <cp:revision>1</cp:revision>
  <dcterms:created xsi:type="dcterms:W3CDTF">2014-09-08T15:24:22Z</dcterms:created>
  <dcterms:modified xsi:type="dcterms:W3CDTF">2014-09-08T15:25:56Z</dcterms:modified>
</cp:coreProperties>
</file>