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8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1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7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8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7911-7101-4863-866E-BF854C5565BB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9C99-68F7-4099-97C4-A420D043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9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 of the Arctic Regions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Study Maps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02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North Circumpolar Region with Na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39" y="1"/>
            <a:ext cx="674211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8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7108" name="Picture 2" descr="http://wserver.scc.losrios.edu/~geog/regional/maps/russ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488"/>
            <a:ext cx="9086850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331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www.freemap.jp/europe/img/euro_greenland_all/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0"/>
            <a:ext cx="49672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86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7892" name="Picture 2" descr="http://z.about.com/d/geography/1/0/U/K/canad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246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92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5" descr="arcticmap4-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019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6"/>
          <p:cNvSpPr>
            <a:spLocks noChangeArrowheads="1"/>
          </p:cNvSpPr>
          <p:nvPr/>
        </p:nvSpPr>
        <p:spPr bwMode="auto">
          <a:xfrm rot="5400000">
            <a:off x="6159500" y="4146550"/>
            <a:ext cx="478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</a:rPr>
              <a:t>www.globalresearch.ca/.../arcticmap4-new.gif</a:t>
            </a:r>
            <a:br>
              <a:rPr lang="en-US" altLang="en-US" sz="1800">
                <a:solidFill>
                  <a:schemeClr val="bg1"/>
                </a:solidFill>
              </a:rPr>
            </a:br>
            <a:endParaRPr lang="en-US" alt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arcticstudies.pbwiki.com/f/arctic_map_quiz_blan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5581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13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5" descr="map-ca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85800"/>
            <a:ext cx="66675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3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5" descr="rus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577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5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5" descr="Map of Northern Eur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1925"/>
            <a:ext cx="5791200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77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171950" y="5181600"/>
            <a:ext cx="497205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>
                <a:solidFill>
                  <a:schemeClr val="tx1"/>
                </a:solidFill>
              </a:rPr>
              <a:t>Northwest Territories NWT</a:t>
            </a:r>
          </a:p>
        </p:txBody>
      </p:sp>
      <p:pic>
        <p:nvPicPr>
          <p:cNvPr id="44035" name="Picture 2" descr="http://z.about.com/d/geography/1/0/J/J/nw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500063"/>
            <a:ext cx="3994150" cy="381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6" name="Picture 2" descr="http://z.about.com/d/geography/1/0/5/L/yuk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31813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42938" y="5357813"/>
            <a:ext cx="2946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Yukon</a:t>
            </a:r>
          </a:p>
        </p:txBody>
      </p:sp>
    </p:spTree>
    <p:extLst>
      <p:ext uri="{BB962C8B-B14F-4D97-AF65-F5344CB8AC3E}">
        <p14:creationId xmlns:p14="http://schemas.microsoft.com/office/powerpoint/2010/main" val="610820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Alaska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5059" name="Picture 4" descr="http://counties.visitedmap.com/ri2.php?state=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05815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81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On-screen Show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Geography of the Arctic Regions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Northwest Territories NWT</vt:lpstr>
      <vt:lpstr>Alaska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of the Arctic Regions</dc:title>
  <dc:creator>user</dc:creator>
  <cp:lastModifiedBy>user</cp:lastModifiedBy>
  <cp:revision>1</cp:revision>
  <dcterms:created xsi:type="dcterms:W3CDTF">2014-09-08T15:24:22Z</dcterms:created>
  <dcterms:modified xsi:type="dcterms:W3CDTF">2014-09-08T15:25:56Z</dcterms:modified>
</cp:coreProperties>
</file>