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642" y="-210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092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36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200056" y="6324601"/>
            <a:ext cx="5530468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85984" y="6324601"/>
            <a:ext cx="165060633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70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4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1153122"/>
            <a:ext cx="4352544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3952226"/>
            <a:ext cx="4352544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01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85983" y="36865561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322083" y="36865561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512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7368543"/>
            <a:ext cx="2262505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10439401"/>
            <a:ext cx="2262505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7368543"/>
            <a:ext cx="2263394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0439401"/>
            <a:ext cx="2263394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60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93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156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310640"/>
            <a:ext cx="16846553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4"/>
            <a:ext cx="286258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888484"/>
            <a:ext cx="16846553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71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1"/>
            <a:ext cx="3072384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3"/>
            <a:ext cx="3072384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323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4"/>
            <a:ext cx="4608576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949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8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Singleton</dc:creator>
  <cp:lastModifiedBy>Christine Singleton</cp:lastModifiedBy>
  <cp:revision>3</cp:revision>
  <dcterms:created xsi:type="dcterms:W3CDTF">2014-04-29T16:54:08Z</dcterms:created>
  <dcterms:modified xsi:type="dcterms:W3CDTF">2014-04-29T17:18:44Z</dcterms:modified>
</cp:coreProperties>
</file>