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" d="100"/>
          <a:sy n="19" d="100"/>
        </p:scale>
        <p:origin x="-1074" y="-21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092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36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270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4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901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512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8600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93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156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371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323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4E9A9-1F9F-42F7-89BE-58106D1C25F6}" type="datetimeFigureOut">
              <a:rPr lang="en-CA" smtClean="0"/>
              <a:t>29/04/2014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78107-D551-42F7-A663-3624E83B8CE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949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84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Singleton</dc:creator>
  <cp:lastModifiedBy>Christine Singleton</cp:lastModifiedBy>
  <cp:revision>1</cp:revision>
  <dcterms:created xsi:type="dcterms:W3CDTF">2014-04-29T16:54:08Z</dcterms:created>
  <dcterms:modified xsi:type="dcterms:W3CDTF">2014-04-29T16:55:47Z</dcterms:modified>
</cp:coreProperties>
</file>