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8" r:id="rId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1700A5-7252-232C-5112-F5CBFDF8A67D}" name="Ivy Yeh" initials="IY" userId="S::Ivy.Yeh@mnp.ca::e93a7f62-e06d-44ad-b4a3-f9c0befa26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574"/>
    <a:srgbClr val="377381"/>
    <a:srgbClr val="1F2B39"/>
    <a:srgbClr val="6E9B57"/>
    <a:srgbClr val="C9CDD1"/>
    <a:srgbClr val="E8ECF1"/>
    <a:srgbClr val="3C7D8C"/>
    <a:srgbClr val="107F8A"/>
    <a:srgbClr val="586D8A"/>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AD780-92C9-473C-9FC3-94DF7671ADF7}" v="4" dt="2024-03-27T04:44:16.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6357" autoAdjust="0"/>
  </p:normalViewPr>
  <p:slideViewPr>
    <p:cSldViewPr snapToGrid="0">
      <p:cViewPr varScale="1">
        <p:scale>
          <a:sx n="80" d="100"/>
          <a:sy n="80" d="100"/>
        </p:scale>
        <p:origin x="363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B17C4-11AD-41C0-B0AE-CD442738E53F}" type="datetimeFigureOut">
              <a:rPr lang="en-CA" smtClean="0"/>
              <a:t>2024-04-22</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73205-80D9-459C-8DF4-376C8A44CCBF}" type="slidenum">
              <a:rPr lang="en-CA" smtClean="0"/>
              <a:t>‹#›</a:t>
            </a:fld>
            <a:endParaRPr lang="en-CA"/>
          </a:p>
        </p:txBody>
      </p:sp>
    </p:spTree>
    <p:extLst>
      <p:ext uri="{BB962C8B-B14F-4D97-AF65-F5344CB8AC3E}">
        <p14:creationId xmlns:p14="http://schemas.microsoft.com/office/powerpoint/2010/main" val="236169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721E-EFE9-448C-A021-7941B1A55642}" type="datetimeFigureOut">
              <a:rPr lang="en-CA" smtClean="0"/>
              <a:t>2024-04-22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268199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721E-EFE9-448C-A021-7941B1A55642}" type="datetimeFigureOut">
              <a:rPr lang="en-CA" smtClean="0"/>
              <a:t>2024-04-22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23279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721E-EFE9-448C-A021-7941B1A55642}" type="datetimeFigureOut">
              <a:rPr lang="en-CA" smtClean="0"/>
              <a:t>2024-04-22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297989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 Option 1">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358080" y="4951440"/>
            <a:ext cx="3098348" cy="157992"/>
          </a:xfrm>
          <a:prstGeom prst="rect">
            <a:avLst/>
          </a:prstGeom>
        </p:spPr>
        <p:txBody>
          <a:bodyPr wrap="square" lIns="0" rIns="0" anchor="t" anchorCtr="0">
            <a:spAutoFit/>
          </a:bodyPr>
          <a:lstStyle>
            <a:lvl1pPr marL="0" indent="0" algn="l">
              <a:lnSpc>
                <a:spcPct val="110000"/>
              </a:lnSpc>
              <a:buNone/>
              <a:defRPr sz="1013" b="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Picture Placeholder 15">
            <a:extLst>
              <a:ext uri="{FF2B5EF4-FFF2-40B4-BE49-F238E27FC236}">
                <a16:creationId xmlns:a16="http://schemas.microsoft.com/office/drawing/2014/main" id="{13922EE5-A2E7-4946-AA29-8BDA00B06FF1}"/>
              </a:ext>
            </a:extLst>
          </p:cNvPr>
          <p:cNvSpPr>
            <a:spLocks noGrp="1"/>
          </p:cNvSpPr>
          <p:nvPr>
            <p:ph type="pic" sz="quarter" idx="17" hasCustomPrompt="1"/>
          </p:nvPr>
        </p:nvSpPr>
        <p:spPr>
          <a:xfrm>
            <a:off x="358081" y="848785"/>
            <a:ext cx="519708" cy="1096433"/>
          </a:xfrm>
        </p:spPr>
        <p:txBody>
          <a:bodyPr>
            <a:normAutofit/>
          </a:bodyPr>
          <a:lstStyle>
            <a:lvl1pPr marL="0" indent="0" algn="ctr">
              <a:buNone/>
              <a:defRPr sz="450"/>
            </a:lvl1pPr>
          </a:lstStyle>
          <a:p>
            <a:r>
              <a:rPr lang="en-CA"/>
              <a:t>Click icon to upload client logo</a:t>
            </a:r>
          </a:p>
        </p:txBody>
      </p:sp>
      <p:pic>
        <p:nvPicPr>
          <p:cNvPr id="9" name="Picture 8">
            <a:extLst>
              <a:ext uri="{FF2B5EF4-FFF2-40B4-BE49-F238E27FC236}">
                <a16:creationId xmlns:a16="http://schemas.microsoft.com/office/drawing/2014/main" id="{892416D4-25A2-45AF-86A2-9EE05CAD1D6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11118" y="7907669"/>
            <a:ext cx="566447" cy="289419"/>
          </a:xfrm>
          <a:prstGeom prst="rect">
            <a:avLst/>
          </a:prstGeom>
        </p:spPr>
      </p:pic>
      <p:pic>
        <p:nvPicPr>
          <p:cNvPr id="16" name="Picture 15">
            <a:extLst>
              <a:ext uri="{FF2B5EF4-FFF2-40B4-BE49-F238E27FC236}">
                <a16:creationId xmlns:a16="http://schemas.microsoft.com/office/drawing/2014/main" id="{6F4F60F1-4478-4400-A69A-E8ADBEC540A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33878" y="796348"/>
            <a:ext cx="807239" cy="672057"/>
          </a:xfrm>
          <a:prstGeom prst="rect">
            <a:avLst/>
          </a:prstGeom>
        </p:spPr>
      </p:pic>
      <p:pic>
        <p:nvPicPr>
          <p:cNvPr id="19" name="Picture 18" descr="A close up of a logo&#10;&#10;Description automatically generated">
            <a:extLst>
              <a:ext uri="{FF2B5EF4-FFF2-40B4-BE49-F238E27FC236}">
                <a16:creationId xmlns:a16="http://schemas.microsoft.com/office/drawing/2014/main" id="{AA923BE8-FD65-45B8-B5EA-8625DDE7D88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8080" y="7619573"/>
            <a:ext cx="1652885" cy="734616"/>
          </a:xfrm>
          <a:prstGeom prst="rect">
            <a:avLst/>
          </a:prstGeom>
        </p:spPr>
      </p:pic>
      <p:sp>
        <p:nvSpPr>
          <p:cNvPr id="21" name="Text Placeholder 9">
            <a:extLst>
              <a:ext uri="{FF2B5EF4-FFF2-40B4-BE49-F238E27FC236}">
                <a16:creationId xmlns:a16="http://schemas.microsoft.com/office/drawing/2014/main" id="{E8535D30-E809-4A5A-8817-2FE2C7B8DAA3}"/>
              </a:ext>
            </a:extLst>
          </p:cNvPr>
          <p:cNvSpPr>
            <a:spLocks noGrp="1"/>
          </p:cNvSpPr>
          <p:nvPr>
            <p:ph type="body" sz="quarter" idx="15" hasCustomPrompt="1"/>
          </p:nvPr>
        </p:nvSpPr>
        <p:spPr>
          <a:xfrm>
            <a:off x="361887" y="6641720"/>
            <a:ext cx="1551746" cy="103875"/>
          </a:xfrm>
        </p:spPr>
        <p:txBody>
          <a:bodyPr wrap="square" bIns="0" anchor="b" anchorCtr="0">
            <a:spAutoFit/>
          </a:bodyPr>
          <a:lstStyle>
            <a:lvl1pPr marL="0" indent="0" algn="l">
              <a:lnSpc>
                <a:spcPct val="100000"/>
              </a:lnSpc>
              <a:spcBef>
                <a:spcPts val="0"/>
              </a:spcBef>
              <a:buNone/>
              <a:defRPr sz="675">
                <a:solidFill>
                  <a:schemeClr val="tx1"/>
                </a:solidFill>
              </a:defRPr>
            </a:lvl1pPr>
          </a:lstStyle>
          <a:p>
            <a:pPr lvl="0"/>
            <a:r>
              <a:rPr lang="en-CA"/>
              <a:t>Month #, 2020</a:t>
            </a:r>
          </a:p>
        </p:txBody>
      </p:sp>
      <p:sp>
        <p:nvSpPr>
          <p:cNvPr id="11" name="Title Placeholder 1">
            <a:extLst>
              <a:ext uri="{FF2B5EF4-FFF2-40B4-BE49-F238E27FC236}">
                <a16:creationId xmlns:a16="http://schemas.microsoft.com/office/drawing/2014/main" id="{87DF1B9E-94D4-46C0-867D-5C819417D90F}"/>
              </a:ext>
            </a:extLst>
          </p:cNvPr>
          <p:cNvSpPr>
            <a:spLocks noGrp="1"/>
          </p:cNvSpPr>
          <p:nvPr>
            <p:ph type="title"/>
          </p:nvPr>
        </p:nvSpPr>
        <p:spPr>
          <a:xfrm>
            <a:off x="358973" y="3702080"/>
            <a:ext cx="3029844" cy="623248"/>
          </a:xfrm>
          <a:prstGeom prst="rect">
            <a:avLst/>
          </a:prstGeom>
        </p:spPr>
        <p:txBody>
          <a:bodyPr vert="horz" wrap="square" lIns="0" tIns="0" rIns="0" bIns="0" rtlCol="0" anchor="b" anchorCtr="0">
            <a:spAutoFit/>
          </a:bodyPr>
          <a:lstStyle>
            <a:lvl1pPr algn="l">
              <a:defRPr sz="2250">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BA3D4160-D896-421F-9033-D8313F9C1656}"/>
              </a:ext>
            </a:extLst>
          </p:cNvPr>
          <p:cNvCxnSpPr>
            <a:cxnSpLocks/>
          </p:cNvCxnSpPr>
          <p:nvPr userDrawn="1"/>
        </p:nvCxnSpPr>
        <p:spPr>
          <a:xfrm>
            <a:off x="371047" y="4492761"/>
            <a:ext cx="42190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6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 Option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2A4858-6F8C-45F5-8CCC-11EFF1BB4FA6}"/>
              </a:ext>
            </a:extLst>
          </p:cNvPr>
          <p:cNvSpPr/>
          <p:nvPr userDrawn="1"/>
        </p:nvSpPr>
        <p:spPr>
          <a:xfrm>
            <a:off x="-3045" y="4274771"/>
            <a:ext cx="6858000" cy="594458"/>
          </a:xfrm>
          <a:prstGeom prst="rect">
            <a:avLst/>
          </a:prstGeom>
          <a:gradFill flip="none" rotWithShape="1">
            <a:gsLst>
              <a:gs pos="0">
                <a:schemeClr val="tx2"/>
              </a:gs>
              <a:gs pos="60000">
                <a:srgbClr val="000000">
                  <a:alpha val="50000"/>
                </a:srgbClr>
              </a:gs>
              <a:gs pos="100000">
                <a:schemeClr val="tx1">
                  <a:alpha val="0"/>
                </a:schemeClr>
              </a:gs>
            </a:gsLst>
            <a:lin ang="18600000" scaled="0"/>
            <a:tileRect/>
          </a:gradFill>
        </p:spPr>
        <p:txBody>
          <a:bodyPr wrap="square" rtlCol="0" anchor="ctr">
            <a:spAutoFit/>
          </a:bodyPr>
          <a:lstStyle/>
          <a:p>
            <a:pPr marL="0" marR="0" lvl="0" indent="0" algn="ctr" defTabSz="514329" eaLnBrk="1" fontAlgn="auto" latinLnBrk="0" hangingPunct="1">
              <a:lnSpc>
                <a:spcPct val="100000"/>
              </a:lnSpc>
              <a:spcBef>
                <a:spcPts val="0"/>
              </a:spcBef>
              <a:spcAft>
                <a:spcPts val="0"/>
              </a:spcAft>
              <a:buClrTx/>
              <a:buSzTx/>
              <a:buFontTx/>
              <a:buNone/>
              <a:tabLst/>
              <a:defRPr/>
            </a:pPr>
            <a:endParaRPr kumimoji="0" lang="en-CA" sz="3263" b="1" i="0" u="none" strike="noStrike" kern="0" cap="none" spc="0" normalizeH="0" baseline="0" noProof="0">
              <a:ln>
                <a:noFill/>
              </a:ln>
              <a:solidFill>
                <a:srgbClr val="181718"/>
              </a:solidFill>
              <a:effectLst/>
              <a:uLnTx/>
              <a:uFillTx/>
              <a:latin typeface="Corbel" charset="0"/>
              <a:ea typeface="Corbel" charset="0"/>
              <a:cs typeface="Corbel" charset="0"/>
            </a:endParaRPr>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358080" y="4951440"/>
            <a:ext cx="3098348" cy="157992"/>
          </a:xfrm>
          <a:prstGeom prst="rect">
            <a:avLst/>
          </a:prstGeom>
        </p:spPr>
        <p:txBody>
          <a:bodyPr wrap="square" lIns="0" rIns="0" anchor="t" anchorCtr="0">
            <a:spAutoFit/>
          </a:bodyPr>
          <a:lstStyle>
            <a:lvl1pPr marL="0" indent="0" algn="l">
              <a:lnSpc>
                <a:spcPct val="110000"/>
              </a:lnSpc>
              <a:buNone/>
              <a:defRPr sz="1013"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0" name="Text Placeholder 9">
            <a:extLst>
              <a:ext uri="{FF2B5EF4-FFF2-40B4-BE49-F238E27FC236}">
                <a16:creationId xmlns:a16="http://schemas.microsoft.com/office/drawing/2014/main" id="{60CCE8F9-94E0-4FF4-9ABF-CFAAE74BF295}"/>
              </a:ext>
            </a:extLst>
          </p:cNvPr>
          <p:cNvSpPr>
            <a:spLocks noGrp="1"/>
          </p:cNvSpPr>
          <p:nvPr>
            <p:ph type="body" sz="quarter" idx="15" hasCustomPrompt="1"/>
          </p:nvPr>
        </p:nvSpPr>
        <p:spPr>
          <a:xfrm>
            <a:off x="361887" y="6641720"/>
            <a:ext cx="1551746" cy="103875"/>
          </a:xfrm>
        </p:spPr>
        <p:txBody>
          <a:bodyPr wrap="square" bIns="0" anchor="b" anchorCtr="0">
            <a:spAutoFit/>
          </a:bodyPr>
          <a:lstStyle>
            <a:lvl1pPr marL="0" indent="0" algn="l">
              <a:lnSpc>
                <a:spcPct val="100000"/>
              </a:lnSpc>
              <a:spcBef>
                <a:spcPts val="0"/>
              </a:spcBef>
              <a:buNone/>
              <a:defRPr sz="675">
                <a:solidFill>
                  <a:schemeClr val="bg1"/>
                </a:solidFill>
              </a:defRPr>
            </a:lvl1pPr>
          </a:lstStyle>
          <a:p>
            <a:pPr lvl="0"/>
            <a:r>
              <a:rPr lang="en-CA"/>
              <a:t>Month #, 2020</a:t>
            </a:r>
          </a:p>
        </p:txBody>
      </p:sp>
      <p:pic>
        <p:nvPicPr>
          <p:cNvPr id="28" name="Picture 15">
            <a:extLst>
              <a:ext uri="{FF2B5EF4-FFF2-40B4-BE49-F238E27FC236}">
                <a16:creationId xmlns:a16="http://schemas.microsoft.com/office/drawing/2014/main" id="{D30EB323-61C9-456F-85B7-F6D9397FC3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32779" y="796347"/>
            <a:ext cx="807239" cy="672056"/>
          </a:xfrm>
          <a:prstGeom prst="rect">
            <a:avLst/>
          </a:prstGeom>
        </p:spPr>
      </p:pic>
      <p:pic>
        <p:nvPicPr>
          <p:cNvPr id="29" name="Picture 8">
            <a:extLst>
              <a:ext uri="{FF2B5EF4-FFF2-40B4-BE49-F238E27FC236}">
                <a16:creationId xmlns:a16="http://schemas.microsoft.com/office/drawing/2014/main" id="{C7BF8A06-CE8B-45FA-9014-F3A6B8EDC58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756814" y="7907669"/>
            <a:ext cx="566444" cy="289419"/>
          </a:xfrm>
          <a:prstGeom prst="rect">
            <a:avLst/>
          </a:prstGeom>
        </p:spPr>
      </p:pic>
      <p:pic>
        <p:nvPicPr>
          <p:cNvPr id="11" name="Picture 10">
            <a:extLst>
              <a:ext uri="{FF2B5EF4-FFF2-40B4-BE49-F238E27FC236}">
                <a16:creationId xmlns:a16="http://schemas.microsoft.com/office/drawing/2014/main" id="{89B3CF7F-B223-41F3-A148-36FCD87ECBA6}"/>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58080" y="7619575"/>
            <a:ext cx="1652885" cy="734615"/>
          </a:xfrm>
          <a:prstGeom prst="rect">
            <a:avLst/>
          </a:prstGeom>
        </p:spPr>
      </p:pic>
      <p:sp>
        <p:nvSpPr>
          <p:cNvPr id="13" name="Title Placeholder 1">
            <a:extLst>
              <a:ext uri="{FF2B5EF4-FFF2-40B4-BE49-F238E27FC236}">
                <a16:creationId xmlns:a16="http://schemas.microsoft.com/office/drawing/2014/main" id="{1C041840-4467-468C-AAA1-3AAD045F6C88}"/>
              </a:ext>
            </a:extLst>
          </p:cNvPr>
          <p:cNvSpPr>
            <a:spLocks noGrp="1"/>
          </p:cNvSpPr>
          <p:nvPr>
            <p:ph type="title"/>
          </p:nvPr>
        </p:nvSpPr>
        <p:spPr>
          <a:xfrm>
            <a:off x="358972" y="4013704"/>
            <a:ext cx="4587182" cy="311624"/>
          </a:xfrm>
          <a:prstGeom prst="rect">
            <a:avLst/>
          </a:prstGeom>
        </p:spPr>
        <p:txBody>
          <a:bodyPr vert="horz" wrap="square" lIns="0" tIns="0" rIns="0" bIns="0" rtlCol="0" anchor="b" anchorCtr="0">
            <a:spAutoFit/>
          </a:bodyPr>
          <a:lstStyle>
            <a:lvl1pPr algn="l">
              <a:defRPr sz="2250">
                <a:solidFill>
                  <a:schemeClr val="bg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A05E7551-0ECB-4005-988C-3423F6B74DA7}"/>
              </a:ext>
            </a:extLst>
          </p:cNvPr>
          <p:cNvCxnSpPr>
            <a:cxnSpLocks/>
          </p:cNvCxnSpPr>
          <p:nvPr userDrawn="1"/>
        </p:nvCxnSpPr>
        <p:spPr>
          <a:xfrm>
            <a:off x="371047" y="4492761"/>
            <a:ext cx="42190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4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 Option 2">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3907631" y="0"/>
            <a:ext cx="2950369" cy="9152467"/>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358080" y="4951440"/>
            <a:ext cx="3098348" cy="157992"/>
          </a:xfrm>
          <a:prstGeom prst="rect">
            <a:avLst/>
          </a:prstGeom>
        </p:spPr>
        <p:txBody>
          <a:bodyPr wrap="square" lIns="0" rIns="0" anchor="t" anchorCtr="0">
            <a:spAutoFit/>
          </a:bodyPr>
          <a:lstStyle>
            <a:lvl1pPr marL="0" indent="0" algn="l">
              <a:lnSpc>
                <a:spcPct val="110000"/>
              </a:lnSpc>
              <a:buNone/>
              <a:defRPr sz="1013" b="0">
                <a:solidFill>
                  <a:schemeClr val="tx1">
                    <a:lumMod val="90000"/>
                    <a:lumOff val="1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358081" y="848785"/>
            <a:ext cx="519708" cy="1096433"/>
          </a:xfrm>
        </p:spPr>
        <p:txBody>
          <a:bodyPr>
            <a:normAutofit/>
          </a:bodyPr>
          <a:lstStyle>
            <a:lvl1pPr marL="0" indent="0" algn="ctr">
              <a:buNone/>
              <a:defRPr sz="450"/>
            </a:lvl1pPr>
          </a:lstStyle>
          <a:p>
            <a:r>
              <a:rPr lang="en-CA"/>
              <a:t>Click icon to upload client logo</a:t>
            </a:r>
          </a:p>
        </p:txBody>
      </p:sp>
      <p:pic>
        <p:nvPicPr>
          <p:cNvPr id="18" name="Picture 15">
            <a:extLst>
              <a:ext uri="{FF2B5EF4-FFF2-40B4-BE49-F238E27FC236}">
                <a16:creationId xmlns:a16="http://schemas.microsoft.com/office/drawing/2014/main" id="{B004195B-181F-4A78-83FA-23333EB62FE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00114" y="794074"/>
            <a:ext cx="807239" cy="672057"/>
          </a:xfrm>
          <a:prstGeom prst="rect">
            <a:avLst/>
          </a:prstGeom>
        </p:spPr>
      </p:pic>
      <p:pic>
        <p:nvPicPr>
          <p:cNvPr id="14" name="Picture 13" descr="A close up of a logo&#10;&#10;Description automatically generated">
            <a:extLst>
              <a:ext uri="{FF2B5EF4-FFF2-40B4-BE49-F238E27FC236}">
                <a16:creationId xmlns:a16="http://schemas.microsoft.com/office/drawing/2014/main" id="{DF1FDE4F-00B9-42C0-9B90-4477483666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8080" y="7619573"/>
            <a:ext cx="1652885" cy="734616"/>
          </a:xfrm>
          <a:prstGeom prst="rect">
            <a:avLst/>
          </a:prstGeom>
        </p:spPr>
      </p:pic>
      <p:sp>
        <p:nvSpPr>
          <p:cNvPr id="17" name="Text Placeholder 9">
            <a:extLst>
              <a:ext uri="{FF2B5EF4-FFF2-40B4-BE49-F238E27FC236}">
                <a16:creationId xmlns:a16="http://schemas.microsoft.com/office/drawing/2014/main" id="{3A128623-FF51-4801-8378-BCF1B7BBD780}"/>
              </a:ext>
            </a:extLst>
          </p:cNvPr>
          <p:cNvSpPr>
            <a:spLocks noGrp="1"/>
          </p:cNvSpPr>
          <p:nvPr>
            <p:ph type="body" sz="quarter" idx="15" hasCustomPrompt="1"/>
          </p:nvPr>
        </p:nvSpPr>
        <p:spPr>
          <a:xfrm>
            <a:off x="361887" y="6641720"/>
            <a:ext cx="1551746" cy="103875"/>
          </a:xfrm>
        </p:spPr>
        <p:txBody>
          <a:bodyPr wrap="square" bIns="0" anchor="b" anchorCtr="0">
            <a:spAutoFit/>
          </a:bodyPr>
          <a:lstStyle>
            <a:lvl1pPr marL="0" indent="0" algn="l">
              <a:lnSpc>
                <a:spcPct val="100000"/>
              </a:lnSpc>
              <a:spcBef>
                <a:spcPts val="0"/>
              </a:spcBef>
              <a:buNone/>
              <a:defRPr sz="675">
                <a:solidFill>
                  <a:schemeClr val="tx1"/>
                </a:solidFill>
              </a:defRPr>
            </a:lvl1pPr>
          </a:lstStyle>
          <a:p>
            <a:pPr lvl="0"/>
            <a:r>
              <a:rPr lang="en-CA"/>
              <a:t>Month #, 2020</a:t>
            </a:r>
          </a:p>
        </p:txBody>
      </p:sp>
      <p:sp>
        <p:nvSpPr>
          <p:cNvPr id="12" name="Title Placeholder 1">
            <a:extLst>
              <a:ext uri="{FF2B5EF4-FFF2-40B4-BE49-F238E27FC236}">
                <a16:creationId xmlns:a16="http://schemas.microsoft.com/office/drawing/2014/main" id="{5F242C80-D536-4D2A-AACC-AECD9C3A5D7F}"/>
              </a:ext>
            </a:extLst>
          </p:cNvPr>
          <p:cNvSpPr>
            <a:spLocks noGrp="1"/>
          </p:cNvSpPr>
          <p:nvPr>
            <p:ph type="title"/>
          </p:nvPr>
        </p:nvSpPr>
        <p:spPr>
          <a:xfrm>
            <a:off x="358973" y="3702080"/>
            <a:ext cx="3029844" cy="623248"/>
          </a:xfrm>
          <a:prstGeom prst="rect">
            <a:avLst/>
          </a:prstGeom>
        </p:spPr>
        <p:txBody>
          <a:bodyPr vert="horz" wrap="square" lIns="0" tIns="0" rIns="0" bIns="0" rtlCol="0" anchor="b" anchorCtr="0">
            <a:spAutoFit/>
          </a:bodyPr>
          <a:lstStyle>
            <a:lvl1pPr algn="l">
              <a:defRPr sz="2250">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B7D16DC1-E0EF-4555-BEA5-65EFC24A7E02}"/>
              </a:ext>
            </a:extLst>
          </p:cNvPr>
          <p:cNvCxnSpPr>
            <a:cxnSpLocks/>
          </p:cNvCxnSpPr>
          <p:nvPr userDrawn="1"/>
        </p:nvCxnSpPr>
        <p:spPr>
          <a:xfrm>
            <a:off x="371047" y="4492761"/>
            <a:ext cx="42190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09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ver -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271CED-3A4A-4269-9A31-367343F8235C}"/>
              </a:ext>
            </a:extLst>
          </p:cNvPr>
          <p:cNvSpPr/>
          <p:nvPr userDrawn="1"/>
        </p:nvSpPr>
        <p:spPr>
          <a:xfrm>
            <a:off x="0" y="4279004"/>
            <a:ext cx="3907631" cy="594458"/>
          </a:xfrm>
          <a:prstGeom prst="rect">
            <a:avLst/>
          </a:prstGeom>
          <a:solidFill>
            <a:schemeClr val="tx2"/>
          </a:solidFill>
        </p:spPr>
        <p:txBody>
          <a:bodyPr wrap="square" rtlCol="0" anchor="ctr">
            <a:spAutoFit/>
          </a:bodyPr>
          <a:lstStyle/>
          <a:p>
            <a:pPr algn="ctr"/>
            <a:endParaRPr lang="en-CA" sz="3263" b="1">
              <a:solidFill>
                <a:schemeClr val="bg1"/>
              </a:solidFill>
              <a:latin typeface="Corbel" charset="0"/>
              <a:ea typeface="Corbel" charset="0"/>
              <a:cs typeface="Corbel" charset="0"/>
            </a:endParaRPr>
          </a:p>
        </p:txBody>
      </p:sp>
      <p:sp>
        <p:nvSpPr>
          <p:cNvPr id="32" name="Picture Placeholder 31">
            <a:extLst>
              <a:ext uri="{FF2B5EF4-FFF2-40B4-BE49-F238E27FC236}">
                <a16:creationId xmlns:a16="http://schemas.microsoft.com/office/drawing/2014/main" id="{5B891A90-6049-4A1D-9DB3-EF84F100EFAB}"/>
              </a:ext>
            </a:extLst>
          </p:cNvPr>
          <p:cNvSpPr>
            <a:spLocks noGrp="1"/>
          </p:cNvSpPr>
          <p:nvPr>
            <p:ph type="pic" sz="quarter" idx="13" hasCustomPrompt="1"/>
          </p:nvPr>
        </p:nvSpPr>
        <p:spPr>
          <a:xfrm>
            <a:off x="3907631" y="0"/>
            <a:ext cx="2950369" cy="9152467"/>
          </a:xfrm>
          <a:solidFill>
            <a:schemeClr val="bg2"/>
          </a:solidFill>
        </p:spPr>
        <p:txBody>
          <a:bodyPr anchor="ctr"/>
          <a:lstStyle>
            <a:lvl1pPr marL="0" indent="0" algn="ctr">
              <a:buFont typeface="Arial" panose="020B0604020202020204" pitchFamily="34" charset="0"/>
              <a:buNone/>
              <a:defRPr/>
            </a:lvl1pPr>
          </a:lstStyle>
          <a:p>
            <a:r>
              <a:rPr lang="en-CA"/>
              <a:t>Click icon to upload </a:t>
            </a:r>
            <a:br>
              <a:rPr lang="en-CA"/>
            </a:br>
            <a:r>
              <a:rPr lang="en-CA"/>
              <a:t>a cover image</a:t>
            </a:r>
          </a:p>
          <a:p>
            <a:endParaRPr lang="en-CA"/>
          </a:p>
          <a:p>
            <a:endParaRPr lang="en-CA"/>
          </a:p>
          <a:p>
            <a:endParaRPr lang="en-CA"/>
          </a:p>
          <a:p>
            <a:endParaRPr lang="en-CA"/>
          </a:p>
        </p:txBody>
      </p:sp>
      <p:cxnSp>
        <p:nvCxnSpPr>
          <p:cNvPr id="12" name="Straight Connector 11">
            <a:extLst>
              <a:ext uri="{FF2B5EF4-FFF2-40B4-BE49-F238E27FC236}">
                <a16:creationId xmlns:a16="http://schemas.microsoft.com/office/drawing/2014/main" id="{8DA95C13-991A-46C9-A8BF-0BA32FE6315B}"/>
              </a:ext>
            </a:extLst>
          </p:cNvPr>
          <p:cNvCxnSpPr>
            <a:cxnSpLocks/>
          </p:cNvCxnSpPr>
          <p:nvPr/>
        </p:nvCxnSpPr>
        <p:spPr>
          <a:xfrm>
            <a:off x="358080" y="7192924"/>
            <a:ext cx="31185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C7A0136-98D5-4859-B6A7-A610B1F5864C}"/>
              </a:ext>
            </a:extLst>
          </p:cNvPr>
          <p:cNvSpPr>
            <a:spLocks noGrp="1"/>
          </p:cNvSpPr>
          <p:nvPr>
            <p:ph sz="quarter" idx="11"/>
          </p:nvPr>
        </p:nvSpPr>
        <p:spPr>
          <a:xfrm>
            <a:off x="358080" y="4951440"/>
            <a:ext cx="3098348" cy="157992"/>
          </a:xfrm>
          <a:prstGeom prst="rect">
            <a:avLst/>
          </a:prstGeom>
        </p:spPr>
        <p:txBody>
          <a:bodyPr wrap="square" lIns="0" rIns="0" anchor="t" anchorCtr="0">
            <a:spAutoFit/>
          </a:bodyPr>
          <a:lstStyle>
            <a:lvl1pPr marL="0" indent="0" algn="l">
              <a:lnSpc>
                <a:spcPct val="110000"/>
              </a:lnSpc>
              <a:buNone/>
              <a:defRPr sz="1013" b="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E5D99086-A509-41E8-97AB-AB69B5D41F9F}"/>
              </a:ext>
            </a:extLst>
          </p:cNvPr>
          <p:cNvSpPr>
            <a:spLocks noGrp="1"/>
          </p:cNvSpPr>
          <p:nvPr>
            <p:ph type="pic" sz="quarter" idx="16" hasCustomPrompt="1"/>
          </p:nvPr>
        </p:nvSpPr>
        <p:spPr>
          <a:xfrm>
            <a:off x="358081" y="848785"/>
            <a:ext cx="519708" cy="1096433"/>
          </a:xfrm>
        </p:spPr>
        <p:txBody>
          <a:bodyPr>
            <a:normAutofit/>
          </a:bodyPr>
          <a:lstStyle>
            <a:lvl1pPr marL="0" indent="0" algn="ctr">
              <a:buNone/>
              <a:defRPr sz="450"/>
            </a:lvl1pPr>
          </a:lstStyle>
          <a:p>
            <a:r>
              <a:rPr lang="en-CA"/>
              <a:t>Click icon to upload client logo</a:t>
            </a:r>
          </a:p>
        </p:txBody>
      </p:sp>
      <p:cxnSp>
        <p:nvCxnSpPr>
          <p:cNvPr id="13" name="Straight Connector 12">
            <a:extLst>
              <a:ext uri="{FF2B5EF4-FFF2-40B4-BE49-F238E27FC236}">
                <a16:creationId xmlns:a16="http://schemas.microsoft.com/office/drawing/2014/main" id="{662955A1-49A0-452F-9144-9722EEEB5DC9}"/>
              </a:ext>
            </a:extLst>
          </p:cNvPr>
          <p:cNvCxnSpPr>
            <a:cxnSpLocks/>
          </p:cNvCxnSpPr>
          <p:nvPr/>
        </p:nvCxnSpPr>
        <p:spPr>
          <a:xfrm>
            <a:off x="358080" y="7192924"/>
            <a:ext cx="31185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F1FDE4F-00B9-42C0-9B90-4477483666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58080" y="7619575"/>
            <a:ext cx="1652885" cy="734615"/>
          </a:xfrm>
          <a:prstGeom prst="rect">
            <a:avLst/>
          </a:prstGeom>
        </p:spPr>
      </p:pic>
      <p:sp>
        <p:nvSpPr>
          <p:cNvPr id="20" name="Text Placeholder 9">
            <a:extLst>
              <a:ext uri="{FF2B5EF4-FFF2-40B4-BE49-F238E27FC236}">
                <a16:creationId xmlns:a16="http://schemas.microsoft.com/office/drawing/2014/main" id="{E3CC7989-1C71-4676-853A-759C1038FAF7}"/>
              </a:ext>
            </a:extLst>
          </p:cNvPr>
          <p:cNvSpPr>
            <a:spLocks noGrp="1"/>
          </p:cNvSpPr>
          <p:nvPr>
            <p:ph type="body" sz="quarter" idx="15" hasCustomPrompt="1"/>
          </p:nvPr>
        </p:nvSpPr>
        <p:spPr>
          <a:xfrm>
            <a:off x="361887" y="6641720"/>
            <a:ext cx="1551746" cy="103875"/>
          </a:xfrm>
        </p:spPr>
        <p:txBody>
          <a:bodyPr wrap="square" bIns="0" anchor="b" anchorCtr="0">
            <a:spAutoFit/>
          </a:bodyPr>
          <a:lstStyle>
            <a:lvl1pPr marL="0" indent="0" algn="l">
              <a:lnSpc>
                <a:spcPct val="100000"/>
              </a:lnSpc>
              <a:spcBef>
                <a:spcPts val="0"/>
              </a:spcBef>
              <a:buNone/>
              <a:defRPr sz="675">
                <a:solidFill>
                  <a:schemeClr val="bg1"/>
                </a:solidFill>
              </a:defRPr>
            </a:lvl1pPr>
          </a:lstStyle>
          <a:p>
            <a:pPr lvl="0"/>
            <a:r>
              <a:rPr lang="en-CA"/>
              <a:t>Month #, 2020</a:t>
            </a:r>
          </a:p>
        </p:txBody>
      </p:sp>
      <p:pic>
        <p:nvPicPr>
          <p:cNvPr id="22" name="Picture 15">
            <a:extLst>
              <a:ext uri="{FF2B5EF4-FFF2-40B4-BE49-F238E27FC236}">
                <a16:creationId xmlns:a16="http://schemas.microsoft.com/office/drawing/2014/main" id="{3044118B-87A9-40D1-B121-41E10B7B11E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00114" y="793189"/>
            <a:ext cx="807239" cy="672056"/>
          </a:xfrm>
          <a:prstGeom prst="rect">
            <a:avLst/>
          </a:prstGeom>
        </p:spPr>
      </p:pic>
      <p:sp>
        <p:nvSpPr>
          <p:cNvPr id="17" name="Title Placeholder 1">
            <a:extLst>
              <a:ext uri="{FF2B5EF4-FFF2-40B4-BE49-F238E27FC236}">
                <a16:creationId xmlns:a16="http://schemas.microsoft.com/office/drawing/2014/main" id="{A5D650F6-49AB-41F9-BB92-42B9C612A7DA}"/>
              </a:ext>
            </a:extLst>
          </p:cNvPr>
          <p:cNvSpPr>
            <a:spLocks noGrp="1"/>
          </p:cNvSpPr>
          <p:nvPr>
            <p:ph type="title"/>
          </p:nvPr>
        </p:nvSpPr>
        <p:spPr>
          <a:xfrm>
            <a:off x="358973" y="3702080"/>
            <a:ext cx="3029844" cy="623248"/>
          </a:xfrm>
          <a:prstGeom prst="rect">
            <a:avLst/>
          </a:prstGeom>
        </p:spPr>
        <p:txBody>
          <a:bodyPr vert="horz" wrap="square" lIns="0" tIns="0" rIns="0" bIns="0" rtlCol="0" anchor="b" anchorCtr="0">
            <a:spAutoFit/>
          </a:bodyPr>
          <a:lstStyle>
            <a:lvl1pPr algn="l">
              <a:defRPr sz="2250">
                <a:solidFill>
                  <a:schemeClr val="bg1"/>
                </a:solidFill>
              </a:defRPr>
            </a:lvl1pPr>
          </a:lstStyle>
          <a:p>
            <a:r>
              <a:rPr lang="en-US"/>
              <a:t>Click to edit Master title style</a:t>
            </a:r>
          </a:p>
        </p:txBody>
      </p:sp>
      <p:cxnSp>
        <p:nvCxnSpPr>
          <p:cNvPr id="18" name="Straight Connector 17">
            <a:extLst>
              <a:ext uri="{FF2B5EF4-FFF2-40B4-BE49-F238E27FC236}">
                <a16:creationId xmlns:a16="http://schemas.microsoft.com/office/drawing/2014/main" id="{7BA353C2-8CB0-4C1D-A090-642EBEF8D444}"/>
              </a:ext>
            </a:extLst>
          </p:cNvPr>
          <p:cNvCxnSpPr>
            <a:cxnSpLocks/>
          </p:cNvCxnSpPr>
          <p:nvPr userDrawn="1"/>
        </p:nvCxnSpPr>
        <p:spPr>
          <a:xfrm>
            <a:off x="371047" y="4492761"/>
            <a:ext cx="42190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8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6665D0-3EED-477A-839C-93130870DB48}"/>
              </a:ext>
            </a:extLst>
          </p:cNvPr>
          <p:cNvSpPr>
            <a:spLocks noGrp="1"/>
          </p:cNvSpPr>
          <p:nvPr>
            <p:ph type="sldNum" sz="quarter" idx="10"/>
          </p:nvPr>
        </p:nvSpPr>
        <p:spPr>
          <a:xfrm>
            <a:off x="6285159" y="8482637"/>
            <a:ext cx="331253" cy="332960"/>
          </a:xfrm>
          <a:prstGeom prst="rect">
            <a:avLst/>
          </a:prstGeom>
        </p:spPr>
        <p:txBody>
          <a:bodyPr/>
          <a:lstStyle/>
          <a:p>
            <a:fld id="{524D1A82-BAD5-4898-8C77-C821410AB1EA}" type="slidenum">
              <a:rPr lang="en-CA" smtClean="0"/>
              <a:t>‹#›</a:t>
            </a:fld>
            <a:endParaRPr lang="en-CA"/>
          </a:p>
        </p:txBody>
      </p:sp>
      <p:sp>
        <p:nvSpPr>
          <p:cNvPr id="3" name="Title 2">
            <a:extLst>
              <a:ext uri="{FF2B5EF4-FFF2-40B4-BE49-F238E27FC236}">
                <a16:creationId xmlns:a16="http://schemas.microsoft.com/office/drawing/2014/main" id="{643E4463-B86C-421A-BED9-4E4A4788085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67392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Title -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6858000" cy="9144000"/>
          </a:xfrm>
          <a:prstGeom prst="rect">
            <a:avLst/>
          </a:prstGeom>
        </p:spPr>
        <p:txBody>
          <a:bodyPr wrap="square" rtlCol="0" anchor="ctr">
            <a:noAutofit/>
          </a:bodyPr>
          <a:lstStyle/>
          <a:p>
            <a:pPr algn="ctr"/>
            <a:endParaRPr lang="en-CA" sz="3263"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3BCCFDB3-B48D-4543-9814-E4336929E9E1}"/>
              </a:ext>
            </a:extLst>
          </p:cNvPr>
          <p:cNvSpPr>
            <a:spLocks noGrp="1"/>
          </p:cNvSpPr>
          <p:nvPr>
            <p:ph type="title"/>
          </p:nvPr>
        </p:nvSpPr>
        <p:spPr>
          <a:xfrm>
            <a:off x="358972" y="4013704"/>
            <a:ext cx="4587182" cy="311624"/>
          </a:xfrm>
          <a:prstGeom prst="rect">
            <a:avLst/>
          </a:prstGeom>
        </p:spPr>
        <p:txBody>
          <a:bodyPr vert="horz" wrap="square" lIns="0" tIns="0" rIns="0" bIns="0" rtlCol="0" anchor="b" anchorCtr="0">
            <a:spAutoFit/>
          </a:bodyPr>
          <a:lstStyle>
            <a:lvl1pPr algn="l">
              <a:defRPr sz="225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43643C26-D761-49D5-A510-0C7B074F4069}"/>
              </a:ext>
            </a:extLst>
          </p:cNvPr>
          <p:cNvCxnSpPr>
            <a:cxnSpLocks/>
          </p:cNvCxnSpPr>
          <p:nvPr userDrawn="1"/>
        </p:nvCxnSpPr>
        <p:spPr>
          <a:xfrm>
            <a:off x="371047" y="4492761"/>
            <a:ext cx="42190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5541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 Option 2">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C1BFBC-1B88-45D0-97DC-261E7718ACF3}"/>
              </a:ext>
            </a:extLst>
          </p:cNvPr>
          <p:cNvSpPr/>
          <p:nvPr/>
        </p:nvSpPr>
        <p:spPr>
          <a:xfrm>
            <a:off x="0" y="0"/>
            <a:ext cx="6858000" cy="9144000"/>
          </a:xfrm>
          <a:prstGeom prst="rect">
            <a:avLst/>
          </a:prstGeom>
        </p:spPr>
        <p:txBody>
          <a:bodyPr wrap="square" rtlCol="0" anchor="ctr">
            <a:noAutofit/>
          </a:bodyPr>
          <a:lstStyle/>
          <a:p>
            <a:pPr algn="ctr"/>
            <a:endParaRPr lang="en-CA" sz="3263" b="1">
              <a:solidFill>
                <a:schemeClr val="bg1"/>
              </a:solidFill>
              <a:latin typeface="Corbel" charset="0"/>
              <a:ea typeface="Corbel" charset="0"/>
              <a:cs typeface="Corbel" charset="0"/>
            </a:endParaRPr>
          </a:p>
        </p:txBody>
      </p:sp>
      <p:sp>
        <p:nvSpPr>
          <p:cNvPr id="5" name="Title Placeholder 1">
            <a:extLst>
              <a:ext uri="{FF2B5EF4-FFF2-40B4-BE49-F238E27FC236}">
                <a16:creationId xmlns:a16="http://schemas.microsoft.com/office/drawing/2014/main" id="{FE64CDEB-222D-4426-B3E6-80EEF26FB3B2}"/>
              </a:ext>
            </a:extLst>
          </p:cNvPr>
          <p:cNvSpPr>
            <a:spLocks noGrp="1"/>
          </p:cNvSpPr>
          <p:nvPr>
            <p:ph type="title"/>
          </p:nvPr>
        </p:nvSpPr>
        <p:spPr>
          <a:xfrm>
            <a:off x="358972" y="4013704"/>
            <a:ext cx="4587182" cy="311624"/>
          </a:xfrm>
          <a:prstGeom prst="rect">
            <a:avLst/>
          </a:prstGeom>
        </p:spPr>
        <p:txBody>
          <a:bodyPr vert="horz" wrap="square" lIns="0" tIns="0" rIns="0" bIns="0" rtlCol="0" anchor="b" anchorCtr="0">
            <a:spAutoFit/>
          </a:bodyPr>
          <a:lstStyle>
            <a:lvl1pPr algn="l">
              <a:defRPr sz="2250">
                <a:solidFill>
                  <a:schemeClr val="tx2"/>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B3B5BD18-B505-423F-8D1C-28976E88215D}"/>
              </a:ext>
            </a:extLst>
          </p:cNvPr>
          <p:cNvCxnSpPr>
            <a:cxnSpLocks/>
          </p:cNvCxnSpPr>
          <p:nvPr userDrawn="1"/>
        </p:nvCxnSpPr>
        <p:spPr>
          <a:xfrm>
            <a:off x="371047" y="4492761"/>
            <a:ext cx="42190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5618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FFF705-270A-497E-B3B6-626D53A31F4E}"/>
              </a:ext>
            </a:extLst>
          </p:cNvPr>
          <p:cNvSpPr>
            <a:spLocks noGrp="1"/>
          </p:cNvSpPr>
          <p:nvPr>
            <p:ph type="pic" sz="quarter" idx="16" hasCustomPrompt="1"/>
          </p:nvPr>
        </p:nvSpPr>
        <p:spPr>
          <a:xfrm>
            <a:off x="361662" y="2114553"/>
            <a:ext cx="959371" cy="3018577"/>
          </a:xfrm>
        </p:spPr>
        <p:txBody>
          <a:bodyPr>
            <a:normAutofit/>
          </a:bodyPr>
          <a:lstStyle>
            <a:lvl1pPr marL="0" indent="0">
              <a:buNone/>
              <a:defRPr sz="900"/>
            </a:lvl1pPr>
          </a:lstStyle>
          <a:p>
            <a:r>
              <a:rPr lang="en-CA"/>
              <a:t>Click icon to insert picture</a:t>
            </a:r>
          </a:p>
        </p:txBody>
      </p:sp>
      <p:sp>
        <p:nvSpPr>
          <p:cNvPr id="2" name="Title 1">
            <a:extLst>
              <a:ext uri="{FF2B5EF4-FFF2-40B4-BE49-F238E27FC236}">
                <a16:creationId xmlns:a16="http://schemas.microsoft.com/office/drawing/2014/main" id="{57A70276-14BC-4E68-AAC8-089A7F810BF8}"/>
              </a:ext>
            </a:extLst>
          </p:cNvPr>
          <p:cNvSpPr>
            <a:spLocks noGrp="1"/>
          </p:cNvSpPr>
          <p:nvPr>
            <p:ph type="title"/>
          </p:nvPr>
        </p:nvSpPr>
        <p:spPr>
          <a:xfrm>
            <a:off x="361660" y="859029"/>
            <a:ext cx="6138591" cy="311624"/>
          </a:xfrm>
        </p:spPr>
        <p:txBody>
          <a:bodyPr/>
          <a:lstStyle>
            <a:lvl1pPr algn="l">
              <a:defRPr/>
            </a:lvl1pPr>
          </a:lstStyle>
          <a:p>
            <a:r>
              <a:rPr lang="en-US"/>
              <a:t>Click to edit Master title style</a:t>
            </a:r>
            <a:endParaRPr lang="en-CA"/>
          </a:p>
        </p:txBody>
      </p:sp>
      <p:sp>
        <p:nvSpPr>
          <p:cNvPr id="27" name="Text Placeholder 6">
            <a:extLst>
              <a:ext uri="{FF2B5EF4-FFF2-40B4-BE49-F238E27FC236}">
                <a16:creationId xmlns:a16="http://schemas.microsoft.com/office/drawing/2014/main" id="{E07562D3-F6BF-4AC4-BE1B-29E5A16F71CF}"/>
              </a:ext>
            </a:extLst>
          </p:cNvPr>
          <p:cNvSpPr>
            <a:spLocks noGrp="1"/>
          </p:cNvSpPr>
          <p:nvPr>
            <p:ph type="body" sz="quarter" idx="29" hasCustomPrompt="1"/>
          </p:nvPr>
        </p:nvSpPr>
        <p:spPr>
          <a:xfrm>
            <a:off x="1918440" y="5491983"/>
            <a:ext cx="1468025" cy="140423"/>
          </a:xfrm>
        </p:spPr>
        <p:txBody>
          <a:bodyPr wrap="square">
            <a:spAutoFit/>
          </a:bodyPr>
          <a:lstStyle>
            <a:lvl1pPr marL="0" indent="0" algn="l">
              <a:buNone/>
              <a:defRPr sz="9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8" name="Text Placeholder 6">
            <a:extLst>
              <a:ext uri="{FF2B5EF4-FFF2-40B4-BE49-F238E27FC236}">
                <a16:creationId xmlns:a16="http://schemas.microsoft.com/office/drawing/2014/main" id="{2A123268-3171-4772-8EDA-388C25A95768}"/>
              </a:ext>
            </a:extLst>
          </p:cNvPr>
          <p:cNvSpPr>
            <a:spLocks noGrp="1"/>
          </p:cNvSpPr>
          <p:nvPr>
            <p:ph type="body" sz="quarter" idx="30" hasCustomPrompt="1"/>
          </p:nvPr>
        </p:nvSpPr>
        <p:spPr>
          <a:xfrm>
            <a:off x="1918440" y="5897231"/>
            <a:ext cx="1471605" cy="105350"/>
          </a:xfrm>
        </p:spPr>
        <p:txBody>
          <a:bodyPr wrap="square">
            <a:spAutoFit/>
          </a:bodyPr>
          <a:lstStyle>
            <a:lvl1pPr marL="0" indent="0" algn="l">
              <a:buNone/>
              <a:defRPr sz="675">
                <a:solidFill>
                  <a:schemeClr val="tx2"/>
                </a:solidFill>
                <a:latin typeface="+mj-lt"/>
              </a:defRPr>
            </a:lvl1pPr>
          </a:lstStyle>
          <a:p>
            <a:pPr lvl="0"/>
            <a:r>
              <a:rPr lang="en-CA"/>
              <a:t>Add Title</a:t>
            </a:r>
          </a:p>
        </p:txBody>
      </p:sp>
      <p:sp>
        <p:nvSpPr>
          <p:cNvPr id="4" name="Slide Number Placeholder 3">
            <a:extLst>
              <a:ext uri="{FF2B5EF4-FFF2-40B4-BE49-F238E27FC236}">
                <a16:creationId xmlns:a16="http://schemas.microsoft.com/office/drawing/2014/main" id="{3302723B-1C7E-4777-9BBB-6CDB2B5A1C73}"/>
              </a:ext>
            </a:extLst>
          </p:cNvPr>
          <p:cNvSpPr>
            <a:spLocks noGrp="1"/>
          </p:cNvSpPr>
          <p:nvPr>
            <p:ph type="sldNum" sz="quarter" idx="35"/>
          </p:nvPr>
        </p:nvSpPr>
        <p:spPr>
          <a:xfrm>
            <a:off x="6500251" y="8316383"/>
            <a:ext cx="280768" cy="332960"/>
          </a:xfrm>
          <a:prstGeom prst="rect">
            <a:avLst/>
          </a:prstGeom>
        </p:spPr>
        <p:txBody>
          <a:bodyPr/>
          <a:lstStyle/>
          <a:p>
            <a:fld id="{524D1A82-BAD5-4898-8C77-C821410AB1EA}" type="slidenum">
              <a:rPr lang="en-CA" smtClean="0"/>
              <a:pPr/>
              <a:t>‹#›</a:t>
            </a:fld>
            <a:endParaRPr lang="en-CA"/>
          </a:p>
        </p:txBody>
      </p:sp>
      <p:sp>
        <p:nvSpPr>
          <p:cNvPr id="18" name="Text Placeholder 6">
            <a:extLst>
              <a:ext uri="{FF2B5EF4-FFF2-40B4-BE49-F238E27FC236}">
                <a16:creationId xmlns:a16="http://schemas.microsoft.com/office/drawing/2014/main" id="{F6847A5D-DBAA-4F2A-B608-378BF4997433}"/>
              </a:ext>
            </a:extLst>
          </p:cNvPr>
          <p:cNvSpPr>
            <a:spLocks noGrp="1"/>
          </p:cNvSpPr>
          <p:nvPr>
            <p:ph type="body" sz="quarter" idx="36" hasCustomPrompt="1"/>
          </p:nvPr>
        </p:nvSpPr>
        <p:spPr>
          <a:xfrm>
            <a:off x="1918440" y="6316735"/>
            <a:ext cx="1471605" cy="219612"/>
          </a:xfrm>
        </p:spPr>
        <p:txBody>
          <a:bodyPr wrap="square">
            <a:spAutoFit/>
          </a:bodyPr>
          <a:lstStyle>
            <a:lvl1pPr marL="0" indent="0" algn="l">
              <a:buNone/>
              <a:defRPr sz="675">
                <a:latin typeface="+mn-lt"/>
              </a:defRPr>
            </a:lvl1pPr>
          </a:lstStyle>
          <a:p>
            <a:pPr lvl="0"/>
            <a:r>
              <a:rPr lang="en-CA"/>
              <a:t>Describe your role on the engagement (if needed)</a:t>
            </a:r>
          </a:p>
        </p:txBody>
      </p:sp>
      <p:sp>
        <p:nvSpPr>
          <p:cNvPr id="19" name="Text Placeholder 6">
            <a:extLst>
              <a:ext uri="{FF2B5EF4-FFF2-40B4-BE49-F238E27FC236}">
                <a16:creationId xmlns:a16="http://schemas.microsoft.com/office/drawing/2014/main" id="{F3D7239E-E02F-4EE8-B7FE-D7186440880B}"/>
              </a:ext>
            </a:extLst>
          </p:cNvPr>
          <p:cNvSpPr>
            <a:spLocks noGrp="1"/>
          </p:cNvSpPr>
          <p:nvPr>
            <p:ph type="body" sz="quarter" idx="37" hasCustomPrompt="1"/>
          </p:nvPr>
        </p:nvSpPr>
        <p:spPr>
          <a:xfrm>
            <a:off x="3473108" y="5491983"/>
            <a:ext cx="1468025" cy="140423"/>
          </a:xfrm>
        </p:spPr>
        <p:txBody>
          <a:bodyPr wrap="square">
            <a:spAutoFit/>
          </a:bodyPr>
          <a:lstStyle>
            <a:lvl1pPr marL="0" indent="0" algn="l">
              <a:buNone/>
              <a:defRPr sz="9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1" name="Text Placeholder 6">
            <a:extLst>
              <a:ext uri="{FF2B5EF4-FFF2-40B4-BE49-F238E27FC236}">
                <a16:creationId xmlns:a16="http://schemas.microsoft.com/office/drawing/2014/main" id="{4A842B4A-3455-41D3-9008-908AF5678B17}"/>
              </a:ext>
            </a:extLst>
          </p:cNvPr>
          <p:cNvSpPr>
            <a:spLocks noGrp="1"/>
          </p:cNvSpPr>
          <p:nvPr>
            <p:ph type="body" sz="quarter" idx="38" hasCustomPrompt="1"/>
          </p:nvPr>
        </p:nvSpPr>
        <p:spPr>
          <a:xfrm>
            <a:off x="3473107" y="5897231"/>
            <a:ext cx="1471605" cy="105350"/>
          </a:xfrm>
        </p:spPr>
        <p:txBody>
          <a:bodyPr wrap="square">
            <a:spAutoFit/>
          </a:bodyPr>
          <a:lstStyle>
            <a:lvl1pPr marL="0" indent="0" algn="l">
              <a:buNone/>
              <a:defRPr sz="675">
                <a:solidFill>
                  <a:schemeClr val="tx2"/>
                </a:solidFill>
                <a:latin typeface="+mj-lt"/>
              </a:defRPr>
            </a:lvl1pPr>
          </a:lstStyle>
          <a:p>
            <a:pPr lvl="0"/>
            <a:r>
              <a:rPr lang="en-CA"/>
              <a:t>Add Title</a:t>
            </a:r>
          </a:p>
        </p:txBody>
      </p:sp>
      <p:sp>
        <p:nvSpPr>
          <p:cNvPr id="22" name="Text Placeholder 6">
            <a:extLst>
              <a:ext uri="{FF2B5EF4-FFF2-40B4-BE49-F238E27FC236}">
                <a16:creationId xmlns:a16="http://schemas.microsoft.com/office/drawing/2014/main" id="{88876591-B3B5-4051-8776-29C5F3A4AAEF}"/>
              </a:ext>
            </a:extLst>
          </p:cNvPr>
          <p:cNvSpPr>
            <a:spLocks noGrp="1"/>
          </p:cNvSpPr>
          <p:nvPr>
            <p:ph type="body" sz="quarter" idx="39" hasCustomPrompt="1"/>
          </p:nvPr>
        </p:nvSpPr>
        <p:spPr>
          <a:xfrm>
            <a:off x="3473107" y="6316735"/>
            <a:ext cx="1471605" cy="219612"/>
          </a:xfrm>
        </p:spPr>
        <p:txBody>
          <a:bodyPr wrap="square">
            <a:spAutoFit/>
          </a:bodyPr>
          <a:lstStyle>
            <a:lvl1pPr marL="0" indent="0" algn="l">
              <a:buNone/>
              <a:defRPr sz="675">
                <a:latin typeface="+mn-lt"/>
              </a:defRPr>
            </a:lvl1pPr>
          </a:lstStyle>
          <a:p>
            <a:pPr lvl="0"/>
            <a:r>
              <a:rPr lang="en-CA"/>
              <a:t>Describe your role on the engagement (if needed)</a:t>
            </a:r>
          </a:p>
        </p:txBody>
      </p:sp>
      <p:sp>
        <p:nvSpPr>
          <p:cNvPr id="24" name="Text Placeholder 6">
            <a:extLst>
              <a:ext uri="{FF2B5EF4-FFF2-40B4-BE49-F238E27FC236}">
                <a16:creationId xmlns:a16="http://schemas.microsoft.com/office/drawing/2014/main" id="{ECAEC542-AECD-4655-8099-D02391D96B28}"/>
              </a:ext>
            </a:extLst>
          </p:cNvPr>
          <p:cNvSpPr>
            <a:spLocks noGrp="1"/>
          </p:cNvSpPr>
          <p:nvPr>
            <p:ph type="body" sz="quarter" idx="40" hasCustomPrompt="1"/>
          </p:nvPr>
        </p:nvSpPr>
        <p:spPr>
          <a:xfrm>
            <a:off x="5030444" y="5491983"/>
            <a:ext cx="1468025" cy="140423"/>
          </a:xfrm>
        </p:spPr>
        <p:txBody>
          <a:bodyPr wrap="square">
            <a:spAutoFit/>
          </a:bodyPr>
          <a:lstStyle>
            <a:lvl1pPr marL="0" indent="0" algn="l">
              <a:buNone/>
              <a:defRPr sz="9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25" name="Text Placeholder 6">
            <a:extLst>
              <a:ext uri="{FF2B5EF4-FFF2-40B4-BE49-F238E27FC236}">
                <a16:creationId xmlns:a16="http://schemas.microsoft.com/office/drawing/2014/main" id="{CE9BF578-1317-4C40-9B30-06C94F8D7175}"/>
              </a:ext>
            </a:extLst>
          </p:cNvPr>
          <p:cNvSpPr>
            <a:spLocks noGrp="1"/>
          </p:cNvSpPr>
          <p:nvPr>
            <p:ph type="body" sz="quarter" idx="41" hasCustomPrompt="1"/>
          </p:nvPr>
        </p:nvSpPr>
        <p:spPr>
          <a:xfrm>
            <a:off x="5030444" y="5897231"/>
            <a:ext cx="1465897" cy="105350"/>
          </a:xfrm>
        </p:spPr>
        <p:txBody>
          <a:bodyPr wrap="square">
            <a:spAutoFit/>
          </a:bodyPr>
          <a:lstStyle>
            <a:lvl1pPr marL="0" indent="0" algn="l">
              <a:buNone/>
              <a:defRPr sz="675">
                <a:solidFill>
                  <a:schemeClr val="tx2"/>
                </a:solidFill>
                <a:latin typeface="+mj-lt"/>
              </a:defRPr>
            </a:lvl1pPr>
          </a:lstStyle>
          <a:p>
            <a:pPr lvl="0"/>
            <a:r>
              <a:rPr lang="en-CA"/>
              <a:t>Add Title</a:t>
            </a:r>
          </a:p>
        </p:txBody>
      </p:sp>
      <p:sp>
        <p:nvSpPr>
          <p:cNvPr id="33" name="Text Placeholder 6">
            <a:extLst>
              <a:ext uri="{FF2B5EF4-FFF2-40B4-BE49-F238E27FC236}">
                <a16:creationId xmlns:a16="http://schemas.microsoft.com/office/drawing/2014/main" id="{B4864EB1-18C8-40E6-9B34-163338DC1FEA}"/>
              </a:ext>
            </a:extLst>
          </p:cNvPr>
          <p:cNvSpPr>
            <a:spLocks noGrp="1"/>
          </p:cNvSpPr>
          <p:nvPr>
            <p:ph type="body" sz="quarter" idx="42" hasCustomPrompt="1"/>
          </p:nvPr>
        </p:nvSpPr>
        <p:spPr>
          <a:xfrm>
            <a:off x="5030444" y="6316735"/>
            <a:ext cx="1465897" cy="219612"/>
          </a:xfrm>
        </p:spPr>
        <p:txBody>
          <a:bodyPr wrap="square">
            <a:spAutoFit/>
          </a:bodyPr>
          <a:lstStyle>
            <a:lvl1pPr marL="0" indent="0" algn="l">
              <a:buNone/>
              <a:defRPr sz="675">
                <a:latin typeface="+mn-lt"/>
              </a:defRPr>
            </a:lvl1pPr>
          </a:lstStyle>
          <a:p>
            <a:pPr lvl="0"/>
            <a:r>
              <a:rPr lang="en-CA"/>
              <a:t>Describe your role on the engagement (if needed)</a:t>
            </a:r>
          </a:p>
        </p:txBody>
      </p:sp>
      <p:sp>
        <p:nvSpPr>
          <p:cNvPr id="34" name="Text Placeholder 6">
            <a:extLst>
              <a:ext uri="{FF2B5EF4-FFF2-40B4-BE49-F238E27FC236}">
                <a16:creationId xmlns:a16="http://schemas.microsoft.com/office/drawing/2014/main" id="{2DD05E3F-4AB7-4BCA-8DED-D179E638E943}"/>
              </a:ext>
            </a:extLst>
          </p:cNvPr>
          <p:cNvSpPr>
            <a:spLocks noGrp="1"/>
          </p:cNvSpPr>
          <p:nvPr>
            <p:ph type="body" sz="quarter" idx="43" hasCustomPrompt="1"/>
          </p:nvPr>
        </p:nvSpPr>
        <p:spPr>
          <a:xfrm>
            <a:off x="361661" y="5491983"/>
            <a:ext cx="1468025" cy="140423"/>
          </a:xfrm>
        </p:spPr>
        <p:txBody>
          <a:bodyPr wrap="square">
            <a:spAutoFit/>
          </a:bodyPr>
          <a:lstStyle>
            <a:lvl1pPr marL="0" indent="0" algn="l">
              <a:buNone/>
              <a:defRPr sz="900">
                <a:solidFill>
                  <a:schemeClr val="accent5"/>
                </a:solidFill>
                <a:latin typeface="Segoe UI Semibold" panose="020B0702040204020203" pitchFamily="34" charset="0"/>
                <a:cs typeface="Segoe UI Semibold" panose="020B0702040204020203" pitchFamily="34" charset="0"/>
              </a:defRPr>
            </a:lvl1pPr>
          </a:lstStyle>
          <a:p>
            <a:pPr lvl="0"/>
            <a:r>
              <a:rPr lang="en-CA"/>
              <a:t>Add Name</a:t>
            </a:r>
          </a:p>
        </p:txBody>
      </p:sp>
      <p:sp>
        <p:nvSpPr>
          <p:cNvPr id="35" name="Text Placeholder 6">
            <a:extLst>
              <a:ext uri="{FF2B5EF4-FFF2-40B4-BE49-F238E27FC236}">
                <a16:creationId xmlns:a16="http://schemas.microsoft.com/office/drawing/2014/main" id="{F43D1509-2B04-47A2-95A5-54AF73022779}"/>
              </a:ext>
            </a:extLst>
          </p:cNvPr>
          <p:cNvSpPr>
            <a:spLocks noGrp="1"/>
          </p:cNvSpPr>
          <p:nvPr>
            <p:ph type="body" sz="quarter" idx="44" hasCustomPrompt="1"/>
          </p:nvPr>
        </p:nvSpPr>
        <p:spPr>
          <a:xfrm>
            <a:off x="361661" y="5897231"/>
            <a:ext cx="1468025" cy="105350"/>
          </a:xfrm>
        </p:spPr>
        <p:txBody>
          <a:bodyPr wrap="square">
            <a:spAutoFit/>
          </a:bodyPr>
          <a:lstStyle>
            <a:lvl1pPr marL="0" indent="0" algn="l">
              <a:buNone/>
              <a:defRPr sz="675">
                <a:solidFill>
                  <a:schemeClr val="tx2"/>
                </a:solidFill>
                <a:latin typeface="+mj-lt"/>
              </a:defRPr>
            </a:lvl1pPr>
          </a:lstStyle>
          <a:p>
            <a:pPr lvl="0"/>
            <a:r>
              <a:rPr lang="en-CA"/>
              <a:t>Add Title</a:t>
            </a:r>
          </a:p>
        </p:txBody>
      </p:sp>
      <p:sp>
        <p:nvSpPr>
          <p:cNvPr id="36" name="Text Placeholder 6">
            <a:extLst>
              <a:ext uri="{FF2B5EF4-FFF2-40B4-BE49-F238E27FC236}">
                <a16:creationId xmlns:a16="http://schemas.microsoft.com/office/drawing/2014/main" id="{7CA084DC-3B73-4F11-AF42-55A63E3D3CAF}"/>
              </a:ext>
            </a:extLst>
          </p:cNvPr>
          <p:cNvSpPr>
            <a:spLocks noGrp="1"/>
          </p:cNvSpPr>
          <p:nvPr>
            <p:ph type="body" sz="quarter" idx="45" hasCustomPrompt="1"/>
          </p:nvPr>
        </p:nvSpPr>
        <p:spPr>
          <a:xfrm>
            <a:off x="361661" y="6316735"/>
            <a:ext cx="1468025" cy="219612"/>
          </a:xfrm>
        </p:spPr>
        <p:txBody>
          <a:bodyPr wrap="square">
            <a:spAutoFit/>
          </a:bodyPr>
          <a:lstStyle>
            <a:lvl1pPr marL="0" indent="0" algn="l">
              <a:buNone/>
              <a:defRPr sz="675">
                <a:latin typeface="+mn-lt"/>
              </a:defRPr>
            </a:lvl1pPr>
          </a:lstStyle>
          <a:p>
            <a:pPr lvl="0"/>
            <a:r>
              <a:rPr lang="en-CA"/>
              <a:t>Describe your role on the engagement (if needed)</a:t>
            </a:r>
          </a:p>
        </p:txBody>
      </p:sp>
      <p:cxnSp>
        <p:nvCxnSpPr>
          <p:cNvPr id="29" name="Straight Connector 28">
            <a:extLst>
              <a:ext uri="{FF2B5EF4-FFF2-40B4-BE49-F238E27FC236}">
                <a16:creationId xmlns:a16="http://schemas.microsoft.com/office/drawing/2014/main" id="{8889D7D0-D64F-4A87-B758-0DF4506F24BE}"/>
              </a:ext>
            </a:extLst>
          </p:cNvPr>
          <p:cNvCxnSpPr>
            <a:cxnSpLocks/>
          </p:cNvCxnSpPr>
          <p:nvPr userDrawn="1"/>
        </p:nvCxnSpPr>
        <p:spPr>
          <a:xfrm>
            <a:off x="371047" y="1719847"/>
            <a:ext cx="44224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Picture Placeholder 2">
            <a:extLst>
              <a:ext uri="{FF2B5EF4-FFF2-40B4-BE49-F238E27FC236}">
                <a16:creationId xmlns:a16="http://schemas.microsoft.com/office/drawing/2014/main" id="{4E5C7463-6347-4034-B0A1-30B640E8E3E1}"/>
              </a:ext>
            </a:extLst>
          </p:cNvPr>
          <p:cNvSpPr>
            <a:spLocks noGrp="1"/>
          </p:cNvSpPr>
          <p:nvPr>
            <p:ph type="pic" sz="quarter" idx="46" hasCustomPrompt="1"/>
          </p:nvPr>
        </p:nvSpPr>
        <p:spPr>
          <a:xfrm>
            <a:off x="1915427" y="2114553"/>
            <a:ext cx="959371" cy="3018577"/>
          </a:xfrm>
        </p:spPr>
        <p:txBody>
          <a:bodyPr>
            <a:normAutofit/>
          </a:bodyPr>
          <a:lstStyle>
            <a:lvl1pPr marL="0" indent="0">
              <a:buNone/>
              <a:defRPr sz="900"/>
            </a:lvl1pPr>
          </a:lstStyle>
          <a:p>
            <a:r>
              <a:rPr lang="en-CA"/>
              <a:t>Click icon to insert picture</a:t>
            </a:r>
          </a:p>
        </p:txBody>
      </p:sp>
      <p:sp>
        <p:nvSpPr>
          <p:cNvPr id="52" name="Picture Placeholder 2">
            <a:extLst>
              <a:ext uri="{FF2B5EF4-FFF2-40B4-BE49-F238E27FC236}">
                <a16:creationId xmlns:a16="http://schemas.microsoft.com/office/drawing/2014/main" id="{868A22FF-0F9B-4742-B1F9-551167D13B65}"/>
              </a:ext>
            </a:extLst>
          </p:cNvPr>
          <p:cNvSpPr>
            <a:spLocks noGrp="1"/>
          </p:cNvSpPr>
          <p:nvPr>
            <p:ph type="pic" sz="quarter" idx="47" hasCustomPrompt="1"/>
          </p:nvPr>
        </p:nvSpPr>
        <p:spPr>
          <a:xfrm>
            <a:off x="5022958" y="2114553"/>
            <a:ext cx="959371" cy="3018577"/>
          </a:xfrm>
        </p:spPr>
        <p:txBody>
          <a:bodyPr>
            <a:normAutofit/>
          </a:bodyPr>
          <a:lstStyle>
            <a:lvl1pPr marL="0" indent="0">
              <a:buNone/>
              <a:defRPr sz="900"/>
            </a:lvl1pPr>
          </a:lstStyle>
          <a:p>
            <a:r>
              <a:rPr lang="en-CA"/>
              <a:t>Click icon to insert picture</a:t>
            </a:r>
          </a:p>
        </p:txBody>
      </p:sp>
      <p:sp>
        <p:nvSpPr>
          <p:cNvPr id="53" name="Picture Placeholder 2">
            <a:extLst>
              <a:ext uri="{FF2B5EF4-FFF2-40B4-BE49-F238E27FC236}">
                <a16:creationId xmlns:a16="http://schemas.microsoft.com/office/drawing/2014/main" id="{E019BE33-7CB8-4B97-BB68-8F20CF288088}"/>
              </a:ext>
            </a:extLst>
          </p:cNvPr>
          <p:cNvSpPr>
            <a:spLocks noGrp="1"/>
          </p:cNvSpPr>
          <p:nvPr>
            <p:ph type="pic" sz="quarter" idx="48" hasCustomPrompt="1"/>
          </p:nvPr>
        </p:nvSpPr>
        <p:spPr>
          <a:xfrm>
            <a:off x="3469192" y="2114553"/>
            <a:ext cx="959371" cy="3018577"/>
          </a:xfrm>
        </p:spPr>
        <p:txBody>
          <a:bodyPr>
            <a:normAutofit/>
          </a:bodyPr>
          <a:lstStyle>
            <a:lvl1pPr marL="0" indent="0">
              <a:buNone/>
              <a:defRPr sz="900"/>
            </a:lvl1pPr>
          </a:lstStyle>
          <a:p>
            <a:r>
              <a:rPr lang="en-CA"/>
              <a:t>Click icon to insert picture</a:t>
            </a:r>
          </a:p>
        </p:txBody>
      </p:sp>
    </p:spTree>
    <p:extLst>
      <p:ext uri="{BB962C8B-B14F-4D97-AF65-F5344CB8AC3E}">
        <p14:creationId xmlns:p14="http://schemas.microsoft.com/office/powerpoint/2010/main" val="203235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721E-EFE9-448C-A021-7941B1A55642}" type="datetimeFigureOut">
              <a:rPr lang="en-CA" smtClean="0"/>
              <a:t>2024-04-22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87817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0DD924BD-B668-4F30-AEAC-0651BBA48E2E}"/>
              </a:ext>
            </a:extLst>
          </p:cNvPr>
          <p:cNvSpPr>
            <a:spLocks noGrp="1"/>
          </p:cNvSpPr>
          <p:nvPr>
            <p:ph type="body" sz="quarter" idx="14" hasCustomPrompt="1"/>
          </p:nvPr>
        </p:nvSpPr>
        <p:spPr>
          <a:xfrm>
            <a:off x="361660" y="5686100"/>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10" name="Text Placeholder 6">
            <a:extLst>
              <a:ext uri="{FF2B5EF4-FFF2-40B4-BE49-F238E27FC236}">
                <a16:creationId xmlns:a16="http://schemas.microsoft.com/office/drawing/2014/main" id="{75E4A057-0E58-4460-9827-9D0383A59F77}"/>
              </a:ext>
            </a:extLst>
          </p:cNvPr>
          <p:cNvSpPr>
            <a:spLocks noGrp="1"/>
          </p:cNvSpPr>
          <p:nvPr>
            <p:ph type="body" sz="quarter" idx="15" hasCustomPrompt="1"/>
          </p:nvPr>
        </p:nvSpPr>
        <p:spPr>
          <a:xfrm>
            <a:off x="361660" y="6073330"/>
            <a:ext cx="951750" cy="96693"/>
          </a:xfrm>
        </p:spPr>
        <p:txBody>
          <a:bodyPr wrap="square">
            <a:spAutoFit/>
          </a:bodyPr>
          <a:lstStyle>
            <a:lvl1pPr marL="0" indent="0" algn="l">
              <a:buNone/>
              <a:defRPr sz="619">
                <a:solidFill>
                  <a:schemeClr val="tx2"/>
                </a:solidFill>
                <a:latin typeface="+mj-lt"/>
              </a:defRPr>
            </a:lvl1pPr>
          </a:lstStyle>
          <a:p>
            <a:pPr lvl="0"/>
            <a:r>
              <a:rPr lang="en-CA"/>
              <a:t>Add Title</a:t>
            </a:r>
          </a:p>
        </p:txBody>
      </p:sp>
      <p:sp>
        <p:nvSpPr>
          <p:cNvPr id="42" name="Text Placeholder 6">
            <a:extLst>
              <a:ext uri="{FF2B5EF4-FFF2-40B4-BE49-F238E27FC236}">
                <a16:creationId xmlns:a16="http://schemas.microsoft.com/office/drawing/2014/main" id="{9D540964-3034-4A4F-B4C8-383A63615CC5}"/>
              </a:ext>
            </a:extLst>
          </p:cNvPr>
          <p:cNvSpPr>
            <a:spLocks noGrp="1"/>
          </p:cNvSpPr>
          <p:nvPr>
            <p:ph type="body" sz="quarter" idx="17" hasCustomPrompt="1"/>
          </p:nvPr>
        </p:nvSpPr>
        <p:spPr>
          <a:xfrm>
            <a:off x="1398220" y="5686100"/>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3" name="Text Placeholder 6">
            <a:extLst>
              <a:ext uri="{FF2B5EF4-FFF2-40B4-BE49-F238E27FC236}">
                <a16:creationId xmlns:a16="http://schemas.microsoft.com/office/drawing/2014/main" id="{A56BE99C-2462-4284-9059-409B5C10B703}"/>
              </a:ext>
            </a:extLst>
          </p:cNvPr>
          <p:cNvSpPr>
            <a:spLocks noGrp="1"/>
          </p:cNvSpPr>
          <p:nvPr>
            <p:ph type="body" sz="quarter" idx="18" hasCustomPrompt="1"/>
          </p:nvPr>
        </p:nvSpPr>
        <p:spPr>
          <a:xfrm>
            <a:off x="1398220" y="6073330"/>
            <a:ext cx="951750" cy="96693"/>
          </a:xfrm>
        </p:spPr>
        <p:txBody>
          <a:bodyPr wrap="square">
            <a:spAutoFit/>
          </a:bodyPr>
          <a:lstStyle>
            <a:lvl1pPr marL="0" indent="0" algn="l">
              <a:buNone/>
              <a:defRPr sz="619">
                <a:solidFill>
                  <a:schemeClr val="tx2"/>
                </a:solidFill>
                <a:latin typeface="+mj-lt"/>
              </a:defRPr>
            </a:lvl1pPr>
          </a:lstStyle>
          <a:p>
            <a:pPr lvl="0"/>
            <a:r>
              <a:rPr lang="en-CA"/>
              <a:t>Add Title</a:t>
            </a:r>
          </a:p>
        </p:txBody>
      </p:sp>
      <p:sp>
        <p:nvSpPr>
          <p:cNvPr id="45" name="Text Placeholder 6">
            <a:extLst>
              <a:ext uri="{FF2B5EF4-FFF2-40B4-BE49-F238E27FC236}">
                <a16:creationId xmlns:a16="http://schemas.microsoft.com/office/drawing/2014/main" id="{34BE59D9-3F28-40A7-A79C-E526C7D15CEC}"/>
              </a:ext>
            </a:extLst>
          </p:cNvPr>
          <p:cNvSpPr>
            <a:spLocks noGrp="1"/>
          </p:cNvSpPr>
          <p:nvPr>
            <p:ph type="body" sz="quarter" idx="20" hasCustomPrompt="1"/>
          </p:nvPr>
        </p:nvSpPr>
        <p:spPr>
          <a:xfrm>
            <a:off x="2434780" y="5686100"/>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6" name="Text Placeholder 6">
            <a:extLst>
              <a:ext uri="{FF2B5EF4-FFF2-40B4-BE49-F238E27FC236}">
                <a16:creationId xmlns:a16="http://schemas.microsoft.com/office/drawing/2014/main" id="{74693B84-8990-419B-8CE1-567CBF8899FC}"/>
              </a:ext>
            </a:extLst>
          </p:cNvPr>
          <p:cNvSpPr>
            <a:spLocks noGrp="1"/>
          </p:cNvSpPr>
          <p:nvPr>
            <p:ph type="body" sz="quarter" idx="21" hasCustomPrompt="1"/>
          </p:nvPr>
        </p:nvSpPr>
        <p:spPr>
          <a:xfrm>
            <a:off x="2434780" y="6073330"/>
            <a:ext cx="951750" cy="96693"/>
          </a:xfrm>
        </p:spPr>
        <p:txBody>
          <a:bodyPr wrap="square">
            <a:spAutoFit/>
          </a:bodyPr>
          <a:lstStyle>
            <a:lvl1pPr marL="0" indent="0" algn="l">
              <a:buNone/>
              <a:defRPr sz="619">
                <a:solidFill>
                  <a:schemeClr val="tx2"/>
                </a:solidFill>
                <a:latin typeface="+mj-lt"/>
              </a:defRPr>
            </a:lvl1pPr>
          </a:lstStyle>
          <a:p>
            <a:pPr lvl="0"/>
            <a:r>
              <a:rPr lang="en-CA"/>
              <a:t>Add Title</a:t>
            </a:r>
          </a:p>
        </p:txBody>
      </p:sp>
      <p:sp>
        <p:nvSpPr>
          <p:cNvPr id="48" name="Text Placeholder 6">
            <a:extLst>
              <a:ext uri="{FF2B5EF4-FFF2-40B4-BE49-F238E27FC236}">
                <a16:creationId xmlns:a16="http://schemas.microsoft.com/office/drawing/2014/main" id="{AE4352AE-961A-4D0D-8426-363C7F7BA2EF}"/>
              </a:ext>
            </a:extLst>
          </p:cNvPr>
          <p:cNvSpPr>
            <a:spLocks noGrp="1"/>
          </p:cNvSpPr>
          <p:nvPr>
            <p:ph type="body" sz="quarter" idx="23" hasCustomPrompt="1"/>
          </p:nvPr>
        </p:nvSpPr>
        <p:spPr>
          <a:xfrm>
            <a:off x="3471339" y="5686100"/>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49" name="Text Placeholder 6">
            <a:extLst>
              <a:ext uri="{FF2B5EF4-FFF2-40B4-BE49-F238E27FC236}">
                <a16:creationId xmlns:a16="http://schemas.microsoft.com/office/drawing/2014/main" id="{4B6B47DE-74F0-422D-8A0F-162F3C85977E}"/>
              </a:ext>
            </a:extLst>
          </p:cNvPr>
          <p:cNvSpPr>
            <a:spLocks noGrp="1"/>
          </p:cNvSpPr>
          <p:nvPr>
            <p:ph type="body" sz="quarter" idx="24" hasCustomPrompt="1"/>
          </p:nvPr>
        </p:nvSpPr>
        <p:spPr>
          <a:xfrm>
            <a:off x="3471339" y="6073330"/>
            <a:ext cx="951750" cy="96693"/>
          </a:xfrm>
        </p:spPr>
        <p:txBody>
          <a:bodyPr wrap="square">
            <a:spAutoFit/>
          </a:bodyPr>
          <a:lstStyle>
            <a:lvl1pPr marL="0" indent="0" algn="l">
              <a:buNone/>
              <a:defRPr sz="619">
                <a:solidFill>
                  <a:schemeClr val="tx2"/>
                </a:solidFill>
                <a:latin typeface="+mj-lt"/>
              </a:defRPr>
            </a:lvl1pPr>
          </a:lstStyle>
          <a:p>
            <a:pPr lvl="0"/>
            <a:r>
              <a:rPr lang="en-CA"/>
              <a:t>Add Title</a:t>
            </a:r>
          </a:p>
        </p:txBody>
      </p:sp>
      <p:sp>
        <p:nvSpPr>
          <p:cNvPr id="51" name="Text Placeholder 6">
            <a:extLst>
              <a:ext uri="{FF2B5EF4-FFF2-40B4-BE49-F238E27FC236}">
                <a16:creationId xmlns:a16="http://schemas.microsoft.com/office/drawing/2014/main" id="{81DF90CC-7FD7-4EBC-B2B3-AF8FC4A31812}"/>
              </a:ext>
            </a:extLst>
          </p:cNvPr>
          <p:cNvSpPr>
            <a:spLocks noGrp="1"/>
          </p:cNvSpPr>
          <p:nvPr>
            <p:ph type="body" sz="quarter" idx="26" hasCustomPrompt="1"/>
          </p:nvPr>
        </p:nvSpPr>
        <p:spPr>
          <a:xfrm>
            <a:off x="4507899" y="5686100"/>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2" name="Text Placeholder 6">
            <a:extLst>
              <a:ext uri="{FF2B5EF4-FFF2-40B4-BE49-F238E27FC236}">
                <a16:creationId xmlns:a16="http://schemas.microsoft.com/office/drawing/2014/main" id="{E98675C7-6F47-44B9-BEAC-8641865DD348}"/>
              </a:ext>
            </a:extLst>
          </p:cNvPr>
          <p:cNvSpPr>
            <a:spLocks noGrp="1"/>
          </p:cNvSpPr>
          <p:nvPr>
            <p:ph type="body" sz="quarter" idx="27" hasCustomPrompt="1"/>
          </p:nvPr>
        </p:nvSpPr>
        <p:spPr>
          <a:xfrm>
            <a:off x="4507899" y="6073330"/>
            <a:ext cx="951750" cy="96693"/>
          </a:xfrm>
        </p:spPr>
        <p:txBody>
          <a:bodyPr wrap="square">
            <a:spAutoFit/>
          </a:bodyPr>
          <a:lstStyle>
            <a:lvl1pPr marL="0" indent="0" algn="l">
              <a:buNone/>
              <a:defRPr sz="619">
                <a:solidFill>
                  <a:schemeClr val="tx2"/>
                </a:solidFill>
                <a:latin typeface="+mj-lt"/>
              </a:defRPr>
            </a:lvl1pPr>
          </a:lstStyle>
          <a:p>
            <a:pPr lvl="0"/>
            <a:r>
              <a:rPr lang="en-CA"/>
              <a:t>Add Title</a:t>
            </a:r>
          </a:p>
        </p:txBody>
      </p:sp>
      <p:sp>
        <p:nvSpPr>
          <p:cNvPr id="54" name="Text Placeholder 6">
            <a:extLst>
              <a:ext uri="{FF2B5EF4-FFF2-40B4-BE49-F238E27FC236}">
                <a16:creationId xmlns:a16="http://schemas.microsoft.com/office/drawing/2014/main" id="{3BBE2A04-E82B-4CFC-BBAD-CF6DCEFD688D}"/>
              </a:ext>
            </a:extLst>
          </p:cNvPr>
          <p:cNvSpPr>
            <a:spLocks noGrp="1"/>
          </p:cNvSpPr>
          <p:nvPr>
            <p:ph type="body" sz="quarter" idx="29" hasCustomPrompt="1"/>
          </p:nvPr>
        </p:nvSpPr>
        <p:spPr>
          <a:xfrm>
            <a:off x="5544458" y="5686100"/>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Last Name</a:t>
            </a:r>
          </a:p>
        </p:txBody>
      </p:sp>
      <p:sp>
        <p:nvSpPr>
          <p:cNvPr id="55" name="Text Placeholder 6">
            <a:extLst>
              <a:ext uri="{FF2B5EF4-FFF2-40B4-BE49-F238E27FC236}">
                <a16:creationId xmlns:a16="http://schemas.microsoft.com/office/drawing/2014/main" id="{FB2FBBB9-60B0-465E-81D1-4714A8D5B37A}"/>
              </a:ext>
            </a:extLst>
          </p:cNvPr>
          <p:cNvSpPr>
            <a:spLocks noGrp="1"/>
          </p:cNvSpPr>
          <p:nvPr>
            <p:ph type="body" sz="quarter" idx="30" hasCustomPrompt="1"/>
          </p:nvPr>
        </p:nvSpPr>
        <p:spPr>
          <a:xfrm>
            <a:off x="5544458" y="6073330"/>
            <a:ext cx="951750" cy="96693"/>
          </a:xfrm>
        </p:spPr>
        <p:txBody>
          <a:bodyPr wrap="square">
            <a:spAutoFit/>
          </a:bodyPr>
          <a:lstStyle>
            <a:lvl1pPr marL="0" indent="0" algn="l">
              <a:buNone/>
              <a:defRPr sz="619">
                <a:solidFill>
                  <a:schemeClr val="tx2"/>
                </a:solidFill>
                <a:latin typeface="+mj-lt"/>
              </a:defRPr>
            </a:lvl1pPr>
          </a:lstStyle>
          <a:p>
            <a:pPr lvl="0"/>
            <a:r>
              <a:rPr lang="en-CA"/>
              <a:t>Add Title</a:t>
            </a:r>
          </a:p>
        </p:txBody>
      </p:sp>
      <p:sp>
        <p:nvSpPr>
          <p:cNvPr id="58" name="Title 1">
            <a:extLst>
              <a:ext uri="{FF2B5EF4-FFF2-40B4-BE49-F238E27FC236}">
                <a16:creationId xmlns:a16="http://schemas.microsoft.com/office/drawing/2014/main" id="{3366DBB3-69F1-4BFA-83BC-59F38B92592A}"/>
              </a:ext>
            </a:extLst>
          </p:cNvPr>
          <p:cNvSpPr>
            <a:spLocks noGrp="1"/>
          </p:cNvSpPr>
          <p:nvPr>
            <p:ph type="title"/>
          </p:nvPr>
        </p:nvSpPr>
        <p:spPr>
          <a:xfrm>
            <a:off x="361660" y="859029"/>
            <a:ext cx="6138591" cy="311624"/>
          </a:xfrm>
        </p:spPr>
        <p:txBody>
          <a:bodyPr/>
          <a:lstStyle>
            <a:lvl1pPr algn="l">
              <a:defRPr/>
            </a:lvl1pPr>
          </a:lstStyle>
          <a:p>
            <a:r>
              <a:rPr lang="en-US"/>
              <a:t>Click to edit Master title style</a:t>
            </a:r>
            <a:endParaRPr lang="en-CA"/>
          </a:p>
        </p:txBody>
      </p:sp>
      <p:sp>
        <p:nvSpPr>
          <p:cNvPr id="2" name="Slide Number Placeholder 1">
            <a:extLst>
              <a:ext uri="{FF2B5EF4-FFF2-40B4-BE49-F238E27FC236}">
                <a16:creationId xmlns:a16="http://schemas.microsoft.com/office/drawing/2014/main" id="{74BEE970-92FF-4109-8494-DA02F82EBE32}"/>
              </a:ext>
            </a:extLst>
          </p:cNvPr>
          <p:cNvSpPr>
            <a:spLocks noGrp="1"/>
          </p:cNvSpPr>
          <p:nvPr>
            <p:ph type="sldNum" sz="quarter" idx="32"/>
          </p:nvPr>
        </p:nvSpPr>
        <p:spPr>
          <a:xfrm>
            <a:off x="6500251" y="8316383"/>
            <a:ext cx="280768" cy="332960"/>
          </a:xfrm>
          <a:prstGeom prst="rect">
            <a:avLst/>
          </a:prstGeom>
        </p:spPr>
        <p:txBody>
          <a:bodyPr/>
          <a:lstStyle/>
          <a:p>
            <a:fld id="{524D1A82-BAD5-4898-8C77-C821410AB1EA}" type="slidenum">
              <a:rPr lang="en-CA" smtClean="0"/>
              <a:pPr/>
              <a:t>‹#›</a:t>
            </a:fld>
            <a:endParaRPr lang="en-CA"/>
          </a:p>
        </p:txBody>
      </p:sp>
      <p:sp>
        <p:nvSpPr>
          <p:cNvPr id="25" name="Text Placeholder 6">
            <a:extLst>
              <a:ext uri="{FF2B5EF4-FFF2-40B4-BE49-F238E27FC236}">
                <a16:creationId xmlns:a16="http://schemas.microsoft.com/office/drawing/2014/main" id="{0F59B73C-E969-4125-BCA4-243BC1070891}"/>
              </a:ext>
            </a:extLst>
          </p:cNvPr>
          <p:cNvSpPr>
            <a:spLocks noGrp="1"/>
          </p:cNvSpPr>
          <p:nvPr>
            <p:ph type="body" sz="quarter" idx="45" hasCustomPrompt="1"/>
          </p:nvPr>
        </p:nvSpPr>
        <p:spPr>
          <a:xfrm>
            <a:off x="361661" y="6598823"/>
            <a:ext cx="951749" cy="183127"/>
          </a:xfrm>
        </p:spPr>
        <p:txBody>
          <a:bodyPr wrap="square">
            <a:spAutoFit/>
          </a:bodyPr>
          <a:lstStyle>
            <a:lvl1pPr marL="0" indent="0" algn="l">
              <a:buNone/>
              <a:defRPr sz="563">
                <a:latin typeface="+mn-lt"/>
              </a:defRPr>
            </a:lvl1pPr>
          </a:lstStyle>
          <a:p>
            <a:pPr lvl="0"/>
            <a:r>
              <a:rPr lang="en-CA"/>
              <a:t>Describe your role on the engagement (if needed)</a:t>
            </a:r>
          </a:p>
        </p:txBody>
      </p:sp>
      <p:sp>
        <p:nvSpPr>
          <p:cNvPr id="26" name="Text Placeholder 6">
            <a:extLst>
              <a:ext uri="{FF2B5EF4-FFF2-40B4-BE49-F238E27FC236}">
                <a16:creationId xmlns:a16="http://schemas.microsoft.com/office/drawing/2014/main" id="{416558D2-E3D2-4846-B6E1-9D1FC64BA1AA}"/>
              </a:ext>
            </a:extLst>
          </p:cNvPr>
          <p:cNvSpPr>
            <a:spLocks noGrp="1"/>
          </p:cNvSpPr>
          <p:nvPr>
            <p:ph type="body" sz="quarter" idx="46" hasCustomPrompt="1"/>
          </p:nvPr>
        </p:nvSpPr>
        <p:spPr>
          <a:xfrm>
            <a:off x="1398220" y="6598823"/>
            <a:ext cx="951749" cy="183127"/>
          </a:xfrm>
        </p:spPr>
        <p:txBody>
          <a:bodyPr wrap="square">
            <a:spAutoFit/>
          </a:bodyPr>
          <a:lstStyle>
            <a:lvl1pPr marL="0" indent="0" algn="l">
              <a:buNone/>
              <a:defRPr sz="563">
                <a:latin typeface="+mn-lt"/>
              </a:defRPr>
            </a:lvl1pPr>
          </a:lstStyle>
          <a:p>
            <a:pPr lvl="0"/>
            <a:r>
              <a:rPr lang="en-CA"/>
              <a:t>Describe your role on the engagement (if needed)</a:t>
            </a:r>
          </a:p>
        </p:txBody>
      </p:sp>
      <p:sp>
        <p:nvSpPr>
          <p:cNvPr id="27" name="Text Placeholder 6">
            <a:extLst>
              <a:ext uri="{FF2B5EF4-FFF2-40B4-BE49-F238E27FC236}">
                <a16:creationId xmlns:a16="http://schemas.microsoft.com/office/drawing/2014/main" id="{B104D532-F729-489E-8F02-D442A4A6B240}"/>
              </a:ext>
            </a:extLst>
          </p:cNvPr>
          <p:cNvSpPr>
            <a:spLocks noGrp="1"/>
          </p:cNvSpPr>
          <p:nvPr>
            <p:ph type="body" sz="quarter" idx="47" hasCustomPrompt="1"/>
          </p:nvPr>
        </p:nvSpPr>
        <p:spPr>
          <a:xfrm>
            <a:off x="2434780" y="6598823"/>
            <a:ext cx="951749" cy="183127"/>
          </a:xfrm>
        </p:spPr>
        <p:txBody>
          <a:bodyPr wrap="square">
            <a:spAutoFit/>
          </a:bodyPr>
          <a:lstStyle>
            <a:lvl1pPr marL="0" indent="0" algn="l">
              <a:buNone/>
              <a:defRPr sz="563">
                <a:latin typeface="+mn-lt"/>
              </a:defRPr>
            </a:lvl1pPr>
          </a:lstStyle>
          <a:p>
            <a:pPr lvl="0"/>
            <a:r>
              <a:rPr lang="en-CA"/>
              <a:t>Describe your role on the engagement (if needed)</a:t>
            </a:r>
          </a:p>
        </p:txBody>
      </p:sp>
      <p:sp>
        <p:nvSpPr>
          <p:cNvPr id="28" name="Text Placeholder 6">
            <a:extLst>
              <a:ext uri="{FF2B5EF4-FFF2-40B4-BE49-F238E27FC236}">
                <a16:creationId xmlns:a16="http://schemas.microsoft.com/office/drawing/2014/main" id="{0B47E4C4-2E3C-473D-B976-2E5AE924D69D}"/>
              </a:ext>
            </a:extLst>
          </p:cNvPr>
          <p:cNvSpPr>
            <a:spLocks noGrp="1"/>
          </p:cNvSpPr>
          <p:nvPr>
            <p:ph type="body" sz="quarter" idx="48" hasCustomPrompt="1"/>
          </p:nvPr>
        </p:nvSpPr>
        <p:spPr>
          <a:xfrm>
            <a:off x="3471339" y="6598823"/>
            <a:ext cx="951749" cy="183127"/>
          </a:xfrm>
        </p:spPr>
        <p:txBody>
          <a:bodyPr wrap="square">
            <a:spAutoFit/>
          </a:bodyPr>
          <a:lstStyle>
            <a:lvl1pPr marL="0" indent="0" algn="l">
              <a:buNone/>
              <a:defRPr sz="563">
                <a:latin typeface="+mn-lt"/>
              </a:defRPr>
            </a:lvl1pPr>
          </a:lstStyle>
          <a:p>
            <a:pPr lvl="0"/>
            <a:r>
              <a:rPr lang="en-CA"/>
              <a:t>Describe your role on the engagement (if needed)</a:t>
            </a:r>
          </a:p>
        </p:txBody>
      </p:sp>
      <p:sp>
        <p:nvSpPr>
          <p:cNvPr id="29" name="Text Placeholder 6">
            <a:extLst>
              <a:ext uri="{FF2B5EF4-FFF2-40B4-BE49-F238E27FC236}">
                <a16:creationId xmlns:a16="http://schemas.microsoft.com/office/drawing/2014/main" id="{1680FB9A-802F-41FE-B471-0BA74BDCBC5A}"/>
              </a:ext>
            </a:extLst>
          </p:cNvPr>
          <p:cNvSpPr>
            <a:spLocks noGrp="1"/>
          </p:cNvSpPr>
          <p:nvPr>
            <p:ph type="body" sz="quarter" idx="49" hasCustomPrompt="1"/>
          </p:nvPr>
        </p:nvSpPr>
        <p:spPr>
          <a:xfrm>
            <a:off x="4507898" y="6598823"/>
            <a:ext cx="951749" cy="183127"/>
          </a:xfrm>
        </p:spPr>
        <p:txBody>
          <a:bodyPr wrap="square">
            <a:spAutoFit/>
          </a:bodyPr>
          <a:lstStyle>
            <a:lvl1pPr marL="0" indent="0" algn="l">
              <a:buNone/>
              <a:defRPr sz="563">
                <a:latin typeface="+mn-lt"/>
              </a:defRPr>
            </a:lvl1pPr>
          </a:lstStyle>
          <a:p>
            <a:pPr lvl="0"/>
            <a:r>
              <a:rPr lang="en-CA"/>
              <a:t>Describe your role on the engagement (if needed)</a:t>
            </a:r>
          </a:p>
        </p:txBody>
      </p:sp>
      <p:sp>
        <p:nvSpPr>
          <p:cNvPr id="30" name="Text Placeholder 6">
            <a:extLst>
              <a:ext uri="{FF2B5EF4-FFF2-40B4-BE49-F238E27FC236}">
                <a16:creationId xmlns:a16="http://schemas.microsoft.com/office/drawing/2014/main" id="{CF467BCC-9E45-4F3B-8758-FFD976873038}"/>
              </a:ext>
            </a:extLst>
          </p:cNvPr>
          <p:cNvSpPr>
            <a:spLocks noGrp="1"/>
          </p:cNvSpPr>
          <p:nvPr>
            <p:ph type="body" sz="quarter" idx="50" hasCustomPrompt="1"/>
          </p:nvPr>
        </p:nvSpPr>
        <p:spPr>
          <a:xfrm>
            <a:off x="5540366" y="6598823"/>
            <a:ext cx="955842" cy="183127"/>
          </a:xfrm>
        </p:spPr>
        <p:txBody>
          <a:bodyPr wrap="square">
            <a:spAutoFit/>
          </a:bodyPr>
          <a:lstStyle>
            <a:lvl1pPr marL="0" indent="0" algn="l">
              <a:buNone/>
              <a:defRPr sz="563">
                <a:latin typeface="+mn-lt"/>
              </a:defRPr>
            </a:lvl1pPr>
          </a:lstStyle>
          <a:p>
            <a:pPr lvl="0"/>
            <a:r>
              <a:rPr lang="en-CA"/>
              <a:t>Describe your role on the engagement (if needed)</a:t>
            </a:r>
          </a:p>
        </p:txBody>
      </p:sp>
      <p:sp>
        <p:nvSpPr>
          <p:cNvPr id="31" name="Text Placeholder 6">
            <a:extLst>
              <a:ext uri="{FF2B5EF4-FFF2-40B4-BE49-F238E27FC236}">
                <a16:creationId xmlns:a16="http://schemas.microsoft.com/office/drawing/2014/main" id="{0367CB39-B094-4D0A-8B6F-2D16DC505961}"/>
              </a:ext>
            </a:extLst>
          </p:cNvPr>
          <p:cNvSpPr>
            <a:spLocks noGrp="1"/>
          </p:cNvSpPr>
          <p:nvPr>
            <p:ph type="body" sz="quarter" idx="51" hasCustomPrompt="1"/>
          </p:nvPr>
        </p:nvSpPr>
        <p:spPr>
          <a:xfrm>
            <a:off x="361659" y="5392895"/>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2" name="Text Placeholder 6">
            <a:extLst>
              <a:ext uri="{FF2B5EF4-FFF2-40B4-BE49-F238E27FC236}">
                <a16:creationId xmlns:a16="http://schemas.microsoft.com/office/drawing/2014/main" id="{06BF3A72-2A18-4300-BAFB-0266164C96B0}"/>
              </a:ext>
            </a:extLst>
          </p:cNvPr>
          <p:cNvSpPr>
            <a:spLocks noGrp="1"/>
          </p:cNvSpPr>
          <p:nvPr>
            <p:ph type="body" sz="quarter" idx="52" hasCustomPrompt="1"/>
          </p:nvPr>
        </p:nvSpPr>
        <p:spPr>
          <a:xfrm>
            <a:off x="1398219" y="5392895"/>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3" name="Text Placeholder 6">
            <a:extLst>
              <a:ext uri="{FF2B5EF4-FFF2-40B4-BE49-F238E27FC236}">
                <a16:creationId xmlns:a16="http://schemas.microsoft.com/office/drawing/2014/main" id="{C5FBA023-8858-4CD3-B7FF-AF9A85D14F1F}"/>
              </a:ext>
            </a:extLst>
          </p:cNvPr>
          <p:cNvSpPr>
            <a:spLocks noGrp="1"/>
          </p:cNvSpPr>
          <p:nvPr>
            <p:ph type="body" sz="quarter" idx="53" hasCustomPrompt="1"/>
          </p:nvPr>
        </p:nvSpPr>
        <p:spPr>
          <a:xfrm>
            <a:off x="2434779" y="5392895"/>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4" name="Text Placeholder 6">
            <a:extLst>
              <a:ext uri="{FF2B5EF4-FFF2-40B4-BE49-F238E27FC236}">
                <a16:creationId xmlns:a16="http://schemas.microsoft.com/office/drawing/2014/main" id="{ABE49258-BE8C-4766-85DC-39D4E73F892A}"/>
              </a:ext>
            </a:extLst>
          </p:cNvPr>
          <p:cNvSpPr>
            <a:spLocks noGrp="1"/>
          </p:cNvSpPr>
          <p:nvPr>
            <p:ph type="body" sz="quarter" idx="54" hasCustomPrompt="1"/>
          </p:nvPr>
        </p:nvSpPr>
        <p:spPr>
          <a:xfrm>
            <a:off x="3471339" y="5392895"/>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5" name="Text Placeholder 6">
            <a:extLst>
              <a:ext uri="{FF2B5EF4-FFF2-40B4-BE49-F238E27FC236}">
                <a16:creationId xmlns:a16="http://schemas.microsoft.com/office/drawing/2014/main" id="{7A2521E9-EAE4-4FA9-8ACB-EE4DF2E74EAF}"/>
              </a:ext>
            </a:extLst>
          </p:cNvPr>
          <p:cNvSpPr>
            <a:spLocks noGrp="1"/>
          </p:cNvSpPr>
          <p:nvPr>
            <p:ph type="body" sz="quarter" idx="55" hasCustomPrompt="1"/>
          </p:nvPr>
        </p:nvSpPr>
        <p:spPr>
          <a:xfrm>
            <a:off x="4507899" y="5392895"/>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sp>
        <p:nvSpPr>
          <p:cNvPr id="36" name="Text Placeholder 6">
            <a:extLst>
              <a:ext uri="{FF2B5EF4-FFF2-40B4-BE49-F238E27FC236}">
                <a16:creationId xmlns:a16="http://schemas.microsoft.com/office/drawing/2014/main" id="{6A334955-3750-4F23-BDE5-13A902C60E2B}"/>
              </a:ext>
            </a:extLst>
          </p:cNvPr>
          <p:cNvSpPr>
            <a:spLocks noGrp="1"/>
          </p:cNvSpPr>
          <p:nvPr>
            <p:ph type="body" sz="quarter" idx="56" hasCustomPrompt="1"/>
          </p:nvPr>
        </p:nvSpPr>
        <p:spPr>
          <a:xfrm>
            <a:off x="5544458" y="5392895"/>
            <a:ext cx="951750" cy="114006"/>
          </a:xfrm>
        </p:spPr>
        <p:txBody>
          <a:bodyPr wrap="square">
            <a:spAutoFit/>
          </a:bodyPr>
          <a:lstStyle>
            <a:lvl1pPr marL="0" indent="0" algn="l">
              <a:buNone/>
              <a:defRPr sz="731">
                <a:solidFill>
                  <a:schemeClr val="accent5"/>
                </a:solidFill>
                <a:latin typeface="Segoe UI Semibold" panose="020B0702040204020203" pitchFamily="34" charset="0"/>
                <a:cs typeface="Segoe UI Semibold" panose="020B0702040204020203" pitchFamily="34" charset="0"/>
              </a:defRPr>
            </a:lvl1pPr>
          </a:lstStyle>
          <a:p>
            <a:pPr lvl="0"/>
            <a:r>
              <a:rPr lang="en-CA"/>
              <a:t>First Name</a:t>
            </a:r>
          </a:p>
        </p:txBody>
      </p:sp>
      <p:cxnSp>
        <p:nvCxnSpPr>
          <p:cNvPr id="37" name="Straight Connector 36">
            <a:extLst>
              <a:ext uri="{FF2B5EF4-FFF2-40B4-BE49-F238E27FC236}">
                <a16:creationId xmlns:a16="http://schemas.microsoft.com/office/drawing/2014/main" id="{910C63B5-1E05-49D9-BE64-9C5CF810E682}"/>
              </a:ext>
            </a:extLst>
          </p:cNvPr>
          <p:cNvCxnSpPr>
            <a:cxnSpLocks/>
          </p:cNvCxnSpPr>
          <p:nvPr userDrawn="1"/>
        </p:nvCxnSpPr>
        <p:spPr>
          <a:xfrm>
            <a:off x="371047" y="1719847"/>
            <a:ext cx="44224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0" name="Picture Placeholder 2">
            <a:extLst>
              <a:ext uri="{FF2B5EF4-FFF2-40B4-BE49-F238E27FC236}">
                <a16:creationId xmlns:a16="http://schemas.microsoft.com/office/drawing/2014/main" id="{4CC01BB8-45D1-46AB-B4DF-50786AAD271B}"/>
              </a:ext>
            </a:extLst>
          </p:cNvPr>
          <p:cNvSpPr>
            <a:spLocks noGrp="1"/>
          </p:cNvSpPr>
          <p:nvPr>
            <p:ph type="pic" sz="quarter" idx="16" hasCustomPrompt="1"/>
          </p:nvPr>
        </p:nvSpPr>
        <p:spPr>
          <a:xfrm>
            <a:off x="361662" y="2111470"/>
            <a:ext cx="959371" cy="3018577"/>
          </a:xfrm>
        </p:spPr>
        <p:txBody>
          <a:bodyPr>
            <a:normAutofit/>
          </a:bodyPr>
          <a:lstStyle>
            <a:lvl1pPr marL="0" indent="0">
              <a:buNone/>
              <a:defRPr sz="900"/>
            </a:lvl1pPr>
          </a:lstStyle>
          <a:p>
            <a:r>
              <a:rPr lang="en-CA"/>
              <a:t>Click icon to insert picture</a:t>
            </a:r>
          </a:p>
        </p:txBody>
      </p:sp>
      <p:sp>
        <p:nvSpPr>
          <p:cNvPr id="71" name="Picture Placeholder 2">
            <a:extLst>
              <a:ext uri="{FF2B5EF4-FFF2-40B4-BE49-F238E27FC236}">
                <a16:creationId xmlns:a16="http://schemas.microsoft.com/office/drawing/2014/main" id="{99AF2E2E-D73E-4B06-9732-FDE7B732BC98}"/>
              </a:ext>
            </a:extLst>
          </p:cNvPr>
          <p:cNvSpPr>
            <a:spLocks noGrp="1"/>
          </p:cNvSpPr>
          <p:nvPr>
            <p:ph type="pic" sz="quarter" idx="57" hasCustomPrompt="1"/>
          </p:nvPr>
        </p:nvSpPr>
        <p:spPr>
          <a:xfrm>
            <a:off x="1394409" y="2111470"/>
            <a:ext cx="959371" cy="3018577"/>
          </a:xfrm>
        </p:spPr>
        <p:txBody>
          <a:bodyPr>
            <a:normAutofit/>
          </a:bodyPr>
          <a:lstStyle>
            <a:lvl1pPr marL="0" indent="0">
              <a:buNone/>
              <a:defRPr sz="900"/>
            </a:lvl1pPr>
          </a:lstStyle>
          <a:p>
            <a:r>
              <a:rPr lang="en-CA"/>
              <a:t>Click icon to insert picture</a:t>
            </a:r>
          </a:p>
        </p:txBody>
      </p:sp>
      <p:sp>
        <p:nvSpPr>
          <p:cNvPr id="72" name="Picture Placeholder 2">
            <a:extLst>
              <a:ext uri="{FF2B5EF4-FFF2-40B4-BE49-F238E27FC236}">
                <a16:creationId xmlns:a16="http://schemas.microsoft.com/office/drawing/2014/main" id="{0420B40F-1AE2-48EC-95F9-7E5053B36343}"/>
              </a:ext>
            </a:extLst>
          </p:cNvPr>
          <p:cNvSpPr>
            <a:spLocks noGrp="1"/>
          </p:cNvSpPr>
          <p:nvPr>
            <p:ph type="pic" sz="quarter" idx="58" hasCustomPrompt="1"/>
          </p:nvPr>
        </p:nvSpPr>
        <p:spPr>
          <a:xfrm>
            <a:off x="2433349" y="2111470"/>
            <a:ext cx="959371" cy="3018577"/>
          </a:xfrm>
        </p:spPr>
        <p:txBody>
          <a:bodyPr>
            <a:normAutofit/>
          </a:bodyPr>
          <a:lstStyle>
            <a:lvl1pPr marL="0" indent="0">
              <a:buNone/>
              <a:defRPr sz="900"/>
            </a:lvl1pPr>
          </a:lstStyle>
          <a:p>
            <a:r>
              <a:rPr lang="en-CA"/>
              <a:t>Click icon to insert picture</a:t>
            </a:r>
          </a:p>
        </p:txBody>
      </p:sp>
      <p:sp>
        <p:nvSpPr>
          <p:cNvPr id="73" name="Picture Placeholder 2">
            <a:extLst>
              <a:ext uri="{FF2B5EF4-FFF2-40B4-BE49-F238E27FC236}">
                <a16:creationId xmlns:a16="http://schemas.microsoft.com/office/drawing/2014/main" id="{A2C71531-1CF2-426E-B54F-90B19F858BB4}"/>
              </a:ext>
            </a:extLst>
          </p:cNvPr>
          <p:cNvSpPr>
            <a:spLocks noGrp="1"/>
          </p:cNvSpPr>
          <p:nvPr>
            <p:ph type="pic" sz="quarter" idx="59" hasCustomPrompt="1"/>
          </p:nvPr>
        </p:nvSpPr>
        <p:spPr>
          <a:xfrm>
            <a:off x="3469583" y="2111470"/>
            <a:ext cx="959371" cy="3018577"/>
          </a:xfrm>
        </p:spPr>
        <p:txBody>
          <a:bodyPr>
            <a:normAutofit/>
          </a:bodyPr>
          <a:lstStyle>
            <a:lvl1pPr marL="0" indent="0">
              <a:buNone/>
              <a:defRPr sz="900"/>
            </a:lvl1pPr>
          </a:lstStyle>
          <a:p>
            <a:r>
              <a:rPr lang="en-CA"/>
              <a:t>Click icon to insert picture</a:t>
            </a:r>
          </a:p>
        </p:txBody>
      </p:sp>
      <p:sp>
        <p:nvSpPr>
          <p:cNvPr id="74" name="Picture Placeholder 2">
            <a:extLst>
              <a:ext uri="{FF2B5EF4-FFF2-40B4-BE49-F238E27FC236}">
                <a16:creationId xmlns:a16="http://schemas.microsoft.com/office/drawing/2014/main" id="{0D15FEA6-0A6E-4534-AAF1-87C82946B665}"/>
              </a:ext>
            </a:extLst>
          </p:cNvPr>
          <p:cNvSpPr>
            <a:spLocks noGrp="1"/>
          </p:cNvSpPr>
          <p:nvPr>
            <p:ph type="pic" sz="quarter" idx="60" hasCustomPrompt="1"/>
          </p:nvPr>
        </p:nvSpPr>
        <p:spPr>
          <a:xfrm>
            <a:off x="4504086" y="2111470"/>
            <a:ext cx="959371" cy="3018577"/>
          </a:xfrm>
        </p:spPr>
        <p:txBody>
          <a:bodyPr>
            <a:normAutofit/>
          </a:bodyPr>
          <a:lstStyle>
            <a:lvl1pPr marL="0" indent="0">
              <a:buNone/>
              <a:defRPr sz="900"/>
            </a:lvl1pPr>
          </a:lstStyle>
          <a:p>
            <a:r>
              <a:rPr lang="en-CA"/>
              <a:t>Click icon to insert picture</a:t>
            </a:r>
          </a:p>
        </p:txBody>
      </p:sp>
      <p:sp>
        <p:nvSpPr>
          <p:cNvPr id="75" name="Picture Placeholder 2">
            <a:extLst>
              <a:ext uri="{FF2B5EF4-FFF2-40B4-BE49-F238E27FC236}">
                <a16:creationId xmlns:a16="http://schemas.microsoft.com/office/drawing/2014/main" id="{1C5840AB-E139-49C0-95FF-0A166908F2F1}"/>
              </a:ext>
            </a:extLst>
          </p:cNvPr>
          <p:cNvSpPr>
            <a:spLocks noGrp="1"/>
          </p:cNvSpPr>
          <p:nvPr>
            <p:ph type="pic" sz="quarter" idx="61" hasCustomPrompt="1"/>
          </p:nvPr>
        </p:nvSpPr>
        <p:spPr>
          <a:xfrm>
            <a:off x="5544459" y="2111470"/>
            <a:ext cx="959371" cy="3018577"/>
          </a:xfrm>
        </p:spPr>
        <p:txBody>
          <a:bodyPr>
            <a:normAutofit/>
          </a:bodyPr>
          <a:lstStyle>
            <a:lvl1pPr marL="0" indent="0">
              <a:buNone/>
              <a:defRPr sz="900"/>
            </a:lvl1pPr>
          </a:lstStyle>
          <a:p>
            <a:r>
              <a:rPr lang="en-CA"/>
              <a:t>Click icon to insert picture</a:t>
            </a:r>
          </a:p>
        </p:txBody>
      </p:sp>
    </p:spTree>
    <p:extLst>
      <p:ext uri="{BB962C8B-B14F-4D97-AF65-F5344CB8AC3E}">
        <p14:creationId xmlns:p14="http://schemas.microsoft.com/office/powerpoint/2010/main" val="270493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721E-EFE9-448C-A021-7941B1A55642}" type="datetimeFigureOut">
              <a:rPr lang="en-CA" smtClean="0"/>
              <a:t>2024-04-22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52255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721E-EFE9-448C-A021-7941B1A55642}" type="datetimeFigureOut">
              <a:rPr lang="en-CA" smtClean="0"/>
              <a:t>2024-04-22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423149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721E-EFE9-448C-A021-7941B1A55642}" type="datetimeFigureOut">
              <a:rPr lang="en-CA" smtClean="0"/>
              <a:t>2024-04-22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410093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721E-EFE9-448C-A021-7941B1A55642}" type="datetimeFigureOut">
              <a:rPr lang="en-CA" smtClean="0"/>
              <a:t>2024-04-22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200258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721E-EFE9-448C-A021-7941B1A55642}" type="datetimeFigureOut">
              <a:rPr lang="en-CA" smtClean="0"/>
              <a:t>2024-04-22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17173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36721E-EFE9-448C-A021-7941B1A55642}" type="datetimeFigureOut">
              <a:rPr lang="en-CA" smtClean="0"/>
              <a:t>2024-04-22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196667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36721E-EFE9-448C-A021-7941B1A55642}" type="datetimeFigureOut">
              <a:rPr lang="en-CA" smtClean="0"/>
              <a:t>2024-04-22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D07F0-7FE7-49C0-9A7C-B941FADA6AD6}" type="slidenum">
              <a:rPr lang="en-CA" smtClean="0"/>
              <a:t>‹#›</a:t>
            </a:fld>
            <a:endParaRPr lang="en-CA"/>
          </a:p>
        </p:txBody>
      </p:sp>
    </p:spTree>
    <p:extLst>
      <p:ext uri="{BB962C8B-B14F-4D97-AF65-F5344CB8AC3E}">
        <p14:creationId xmlns:p14="http://schemas.microsoft.com/office/powerpoint/2010/main" val="359414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E36721E-EFE9-448C-A021-7941B1A55642}" type="datetimeFigureOut">
              <a:rPr lang="en-CA" smtClean="0"/>
              <a:t>2024-04-22</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33D07F0-7FE7-49C0-9A7C-B941FADA6AD6}" type="slidenum">
              <a:rPr lang="en-CA" smtClean="0"/>
              <a:t>‹#›</a:t>
            </a:fld>
            <a:endParaRPr lang="en-CA"/>
          </a:p>
        </p:txBody>
      </p:sp>
      <p:pic>
        <p:nvPicPr>
          <p:cNvPr id="7" name="Picture 6" descr="Background pattern&#10;&#10;Description automatically generated">
            <a:extLst>
              <a:ext uri="{FF2B5EF4-FFF2-40B4-BE49-F238E27FC236}">
                <a16:creationId xmlns:a16="http://schemas.microsoft.com/office/drawing/2014/main" id="{D0433CDD-F8DD-6FEB-ADE0-0C8CBB7553CF}"/>
              </a:ext>
            </a:extLst>
          </p:cNvPr>
          <p:cNvPicPr>
            <a:picLocks noChangeAspect="1"/>
          </p:cNvPicPr>
          <p:nvPr userDrawn="1"/>
        </p:nvPicPr>
        <p:blipFill rotWithShape="1">
          <a:blip r:embed="rId22" cstate="print">
            <a:alphaModFix/>
            <a:extLst>
              <a:ext uri="{28A0092B-C50C-407E-A947-70E740481C1C}">
                <a14:useLocalDpi xmlns:a14="http://schemas.microsoft.com/office/drawing/2010/main"/>
              </a:ext>
            </a:extLst>
          </a:blip>
          <a:srcRect l="17031" r="7969"/>
          <a:stretch/>
        </p:blipFill>
        <p:spPr>
          <a:xfrm rot="16200000" flipH="1">
            <a:off x="-1143000" y="1143000"/>
            <a:ext cx="9144000" cy="6858000"/>
          </a:xfrm>
          <a:prstGeom prst="rect">
            <a:avLst/>
          </a:prstGeom>
        </p:spPr>
      </p:pic>
    </p:spTree>
    <p:extLst>
      <p:ext uri="{BB962C8B-B14F-4D97-AF65-F5344CB8AC3E}">
        <p14:creationId xmlns:p14="http://schemas.microsoft.com/office/powerpoint/2010/main" val="3571563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9" r:id="rId16"/>
    <p:sldLayoutId id="2147483689" r:id="rId17"/>
    <p:sldLayoutId id="2147483690" r:id="rId18"/>
    <p:sldLayoutId id="2147483692" r:id="rId19"/>
    <p:sldLayoutId id="2147483693"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Research@lakeheadu.ca" TargetMode="External"/><Relationship Id="rId13" Type="http://schemas.openxmlformats.org/officeDocument/2006/relationships/image" Target="../media/image19.sv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mailto:HelpDesk@lakehead.ca"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9A4966-8C52-C026-C909-9483E65BDECC}"/>
              </a:ext>
            </a:extLst>
          </p:cNvPr>
          <p:cNvSpPr/>
          <p:nvPr/>
        </p:nvSpPr>
        <p:spPr>
          <a:xfrm>
            <a:off x="1464757" y="257275"/>
            <a:ext cx="2662052" cy="1639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Background pattern&#10;&#10;Description automatically generated">
            <a:extLst>
              <a:ext uri="{FF2B5EF4-FFF2-40B4-BE49-F238E27FC236}">
                <a16:creationId xmlns:a16="http://schemas.microsoft.com/office/drawing/2014/main" id="{4277B049-1548-891B-D49E-DF59C70E70E8}"/>
              </a:ext>
            </a:extLst>
          </p:cNvPr>
          <p:cNvPicPr>
            <a:picLocks noChangeAspect="1"/>
          </p:cNvPicPr>
          <p:nvPr/>
        </p:nvPicPr>
        <p:blipFill rotWithShape="1">
          <a:blip r:embed="rId2" cstate="print">
            <a:alphaModFix/>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l="17031" r="70516"/>
          <a:stretch/>
        </p:blipFill>
        <p:spPr>
          <a:xfrm rot="16200000" flipH="1">
            <a:off x="2669835" y="-2669835"/>
            <a:ext cx="1518329" cy="6858000"/>
          </a:xfrm>
          <a:prstGeom prst="rect">
            <a:avLst/>
          </a:prstGeom>
        </p:spPr>
      </p:pic>
      <p:sp>
        <p:nvSpPr>
          <p:cNvPr id="4" name="Rectangle 3">
            <a:extLst>
              <a:ext uri="{FF2B5EF4-FFF2-40B4-BE49-F238E27FC236}">
                <a16:creationId xmlns:a16="http://schemas.microsoft.com/office/drawing/2014/main" id="{84C0AFA3-789E-E6F7-5E16-A6C51907BF03}"/>
              </a:ext>
            </a:extLst>
          </p:cNvPr>
          <p:cNvSpPr/>
          <p:nvPr/>
        </p:nvSpPr>
        <p:spPr>
          <a:xfrm>
            <a:off x="0" y="992"/>
            <a:ext cx="6858000" cy="1620846"/>
          </a:xfrm>
          <a:prstGeom prst="rect">
            <a:avLst/>
          </a:prstGeom>
          <a:solidFill>
            <a:srgbClr val="0E365A">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0E79F566-D28E-E6D6-B57F-17AE3E55C074}"/>
              </a:ext>
            </a:extLst>
          </p:cNvPr>
          <p:cNvSpPr txBox="1">
            <a:spLocks/>
          </p:cNvSpPr>
          <p:nvPr/>
        </p:nvSpPr>
        <p:spPr>
          <a:xfrm>
            <a:off x="560282" y="86657"/>
            <a:ext cx="5737435" cy="449563"/>
          </a:xfrm>
          <a:prstGeom prst="rect">
            <a:avLst/>
          </a:prstGeom>
        </p:spPr>
        <p:txBody>
          <a:bodyPr/>
          <a:lstStyle>
            <a:lvl1pPr algn="l" defTabSz="914400" rtl="0" eaLnBrk="1" latinLnBrk="0" hangingPunct="1">
              <a:lnSpc>
                <a:spcPct val="90000"/>
              </a:lnSpc>
              <a:spcBef>
                <a:spcPct val="0"/>
              </a:spcBef>
              <a:buNone/>
              <a:defRPr sz="4000" b="0" kern="1200">
                <a:solidFill>
                  <a:schemeClr val="tx2"/>
                </a:solidFill>
                <a:latin typeface="+mj-lt"/>
                <a:ea typeface="Segoe UI Semibold" panose="020B0702040204020203" pitchFamily="34" charset="0"/>
                <a:cs typeface="Segoe UI Semibold" panose="020B0702040204020203" pitchFamily="34" charset="0"/>
              </a:defRPr>
            </a:lvl1pPr>
          </a:lstStyle>
          <a:p>
            <a:pPr algn="ctr" defTabSz="914363">
              <a:defRPr/>
            </a:pPr>
            <a:r>
              <a:rPr lang="en-CA" sz="2000" dirty="0">
                <a:solidFill>
                  <a:schemeClr val="bg1"/>
                </a:solidFill>
                <a:latin typeface="Segoe UI Semibold"/>
              </a:rPr>
              <a:t>DATA CLASSIFICATION </a:t>
            </a:r>
            <a:r>
              <a:rPr lang="en-CA" sz="2200" b="1" dirty="0">
                <a:solidFill>
                  <a:schemeClr val="bg1"/>
                </a:solidFill>
                <a:latin typeface="Segoe Script" panose="030B0504020000000003" pitchFamily="66" charset="0"/>
                <a:cs typeface="Segoe UI Semilight" panose="020B0402040204020203" pitchFamily="34" charset="0"/>
              </a:rPr>
              <a:t>Cheat Sheet</a:t>
            </a:r>
          </a:p>
        </p:txBody>
      </p:sp>
      <p:grpSp>
        <p:nvGrpSpPr>
          <p:cNvPr id="6" name="Group 5">
            <a:extLst>
              <a:ext uri="{FF2B5EF4-FFF2-40B4-BE49-F238E27FC236}">
                <a16:creationId xmlns:a16="http://schemas.microsoft.com/office/drawing/2014/main" id="{43BD7B2C-8D10-2777-9CA0-80F532B70662}"/>
              </a:ext>
            </a:extLst>
          </p:cNvPr>
          <p:cNvGrpSpPr/>
          <p:nvPr/>
        </p:nvGrpSpPr>
        <p:grpSpPr>
          <a:xfrm>
            <a:off x="-466" y="1483604"/>
            <a:ext cx="6869574" cy="365748"/>
            <a:chOff x="-466" y="1650988"/>
            <a:chExt cx="6869574" cy="365748"/>
          </a:xfrm>
        </p:grpSpPr>
        <p:grpSp>
          <p:nvGrpSpPr>
            <p:cNvPr id="7" name="Group 6">
              <a:extLst>
                <a:ext uri="{FF2B5EF4-FFF2-40B4-BE49-F238E27FC236}">
                  <a16:creationId xmlns:a16="http://schemas.microsoft.com/office/drawing/2014/main" id="{FF5798EE-2E1F-B1E2-EDC0-B1BFA7BC91BF}"/>
                </a:ext>
              </a:extLst>
            </p:cNvPr>
            <p:cNvGrpSpPr/>
            <p:nvPr/>
          </p:nvGrpSpPr>
          <p:grpSpPr>
            <a:xfrm>
              <a:off x="-466" y="1656272"/>
              <a:ext cx="6869574" cy="360464"/>
              <a:chOff x="768891" y="1253433"/>
              <a:chExt cx="3048555" cy="550562"/>
            </a:xfrm>
            <a:effectLst>
              <a:outerShdw blurRad="50800" dist="38100" dir="5400000" algn="t" rotWithShape="0">
                <a:prstClr val="black">
                  <a:alpha val="40000"/>
                </a:prstClr>
              </a:outerShdw>
            </a:effectLst>
          </p:grpSpPr>
          <p:sp>
            <p:nvSpPr>
              <p:cNvPr id="9" name="Rectangle: Rounded Corners 8">
                <a:extLst>
                  <a:ext uri="{FF2B5EF4-FFF2-40B4-BE49-F238E27FC236}">
                    <a16:creationId xmlns:a16="http://schemas.microsoft.com/office/drawing/2014/main" id="{F9F13D78-E7EC-27E8-E900-99FA27045D5B}"/>
                  </a:ext>
                </a:extLst>
              </p:cNvPr>
              <p:cNvSpPr/>
              <p:nvPr/>
            </p:nvSpPr>
            <p:spPr>
              <a:xfrm>
                <a:off x="768891" y="1253433"/>
                <a:ext cx="3048555" cy="428258"/>
              </a:xfrm>
              <a:prstGeom prst="roundRect">
                <a:avLst>
                  <a:gd name="adj" fmla="val 5276"/>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riangle 75">
                <a:extLst>
                  <a:ext uri="{FF2B5EF4-FFF2-40B4-BE49-F238E27FC236}">
                    <a16:creationId xmlns:a16="http://schemas.microsoft.com/office/drawing/2014/main" id="{ABDC34E3-EB45-42C9-DAB3-6C30862EFD1F}"/>
                  </a:ext>
                </a:extLst>
              </p:cNvPr>
              <p:cNvSpPr/>
              <p:nvPr/>
            </p:nvSpPr>
            <p:spPr>
              <a:xfrm rot="10800000">
                <a:off x="829734" y="1680284"/>
                <a:ext cx="95531" cy="123711"/>
              </a:xfrm>
              <a:prstGeom prst="triangle">
                <a:avLst>
                  <a:gd name="adj" fmla="val 50000"/>
                </a:avLst>
              </a:prstGeom>
              <a:solidFill>
                <a:srgbClr val="F5F5F5"/>
              </a:solidFill>
              <a:ln>
                <a:noFill/>
              </a:ln>
            </p:spPr>
            <p:txBody>
              <a:bodyPr wrap="square" rtlCol="0" anchor="ctr">
                <a:noAutofit/>
              </a:bodyPr>
              <a:lstStyle/>
              <a:p>
                <a:pPr algn="ctr"/>
                <a:endParaRPr lang="en-US" sz="1600" b="1">
                  <a:solidFill>
                    <a:schemeClr val="bg1"/>
                  </a:solidFill>
                  <a:latin typeface="+mj-lt"/>
                  <a:ea typeface="Corbel" charset="0"/>
                  <a:cs typeface="Corbel" charset="0"/>
                </a:endParaRPr>
              </a:p>
            </p:txBody>
          </p:sp>
        </p:grpSp>
        <p:sp>
          <p:nvSpPr>
            <p:cNvPr id="8" name="TextBox 7">
              <a:extLst>
                <a:ext uri="{FF2B5EF4-FFF2-40B4-BE49-F238E27FC236}">
                  <a16:creationId xmlns:a16="http://schemas.microsoft.com/office/drawing/2014/main" id="{3E77B7E1-85E5-7424-F622-B78856934BE8}"/>
                </a:ext>
              </a:extLst>
            </p:cNvPr>
            <p:cNvSpPr txBox="1"/>
            <p:nvPr/>
          </p:nvSpPr>
          <p:spPr>
            <a:xfrm>
              <a:off x="1174675" y="1650988"/>
              <a:ext cx="4508650" cy="276999"/>
            </a:xfrm>
            <a:prstGeom prst="rect">
              <a:avLst/>
            </a:prstGeom>
            <a:noFill/>
          </p:spPr>
          <p:txBody>
            <a:bodyPr wrap="square">
              <a:spAutoFit/>
            </a:bodyPr>
            <a:lstStyle/>
            <a:p>
              <a:pPr algn="ctr"/>
              <a:r>
                <a:rPr lang="en-CA" sz="1200" dirty="0">
                  <a:solidFill>
                    <a:srgbClr val="124574"/>
                  </a:solidFill>
                  <a:latin typeface="Segoe UI Semibold" panose="020B0702040204020203" pitchFamily="34" charset="0"/>
                  <a:cs typeface="Segoe UI Semibold" panose="020B0702040204020203" pitchFamily="34" charset="0"/>
                </a:rPr>
                <a:t>Research Data Classification Levels</a:t>
              </a:r>
              <a:endParaRPr lang="en-CA" sz="1200" dirty="0">
                <a:solidFill>
                  <a:srgbClr val="124574"/>
                </a:solidFill>
                <a:latin typeface="Segoe UI Semilight" panose="020B0402040204020203" pitchFamily="34" charset="0"/>
                <a:cs typeface="Segoe UI Semilight" panose="020B0402040204020203" pitchFamily="34" charset="0"/>
              </a:endParaRPr>
            </a:p>
          </p:txBody>
        </p:sp>
      </p:grpSp>
      <p:grpSp>
        <p:nvGrpSpPr>
          <p:cNvPr id="11" name="Group 10">
            <a:extLst>
              <a:ext uri="{FF2B5EF4-FFF2-40B4-BE49-F238E27FC236}">
                <a16:creationId xmlns:a16="http://schemas.microsoft.com/office/drawing/2014/main" id="{D8DC76B5-525A-C715-1A9D-D3476AB8B30B}"/>
              </a:ext>
            </a:extLst>
          </p:cNvPr>
          <p:cNvGrpSpPr/>
          <p:nvPr/>
        </p:nvGrpSpPr>
        <p:grpSpPr>
          <a:xfrm>
            <a:off x="6310417" y="49567"/>
            <a:ext cx="464232" cy="451059"/>
            <a:chOff x="1023937" y="3990975"/>
            <a:chExt cx="1078350" cy="1047750"/>
          </a:xfrm>
        </p:grpSpPr>
        <p:pic>
          <p:nvPicPr>
            <p:cNvPr id="12" name="Picture 2" descr="Lakehead University">
              <a:extLst>
                <a:ext uri="{FF2B5EF4-FFF2-40B4-BE49-F238E27FC236}">
                  <a16:creationId xmlns:a16="http://schemas.microsoft.com/office/drawing/2014/main" id="{4AC15063-66C1-71B2-0ACC-DF3C62F164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2" t="4856" r="75941" b="54440"/>
            <a:stretch/>
          </p:blipFill>
          <p:spPr bwMode="auto">
            <a:xfrm>
              <a:off x="1023937" y="3990975"/>
              <a:ext cx="101435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ome Page | Lakehead University Library Website">
              <a:extLst>
                <a:ext uri="{FF2B5EF4-FFF2-40B4-BE49-F238E27FC236}">
                  <a16:creationId xmlns:a16="http://schemas.microsoft.com/office/drawing/2014/main" id="{2FA3DA54-F302-F5AC-5762-5266245D9A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3822" r="76709"/>
            <a:stretch/>
          </p:blipFill>
          <p:spPr bwMode="auto">
            <a:xfrm>
              <a:off x="1087932" y="4514850"/>
              <a:ext cx="1014355" cy="523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0E359F7F-3180-AF5E-DF7C-661C93B3F45C}"/>
              </a:ext>
            </a:extLst>
          </p:cNvPr>
          <p:cNvGrpSpPr/>
          <p:nvPr/>
        </p:nvGrpSpPr>
        <p:grpSpPr>
          <a:xfrm>
            <a:off x="1692122" y="506265"/>
            <a:ext cx="5111335" cy="400110"/>
            <a:chOff x="1844842" y="610785"/>
            <a:chExt cx="4773507" cy="400110"/>
          </a:xfrm>
        </p:grpSpPr>
        <p:sp>
          <p:nvSpPr>
            <p:cNvPr id="15" name="TextBox 14">
              <a:extLst>
                <a:ext uri="{FF2B5EF4-FFF2-40B4-BE49-F238E27FC236}">
                  <a16:creationId xmlns:a16="http://schemas.microsoft.com/office/drawing/2014/main" id="{379DBF6E-A954-CAA4-E85F-F78651B6579D}"/>
                </a:ext>
              </a:extLst>
            </p:cNvPr>
            <p:cNvSpPr txBox="1"/>
            <p:nvPr/>
          </p:nvSpPr>
          <p:spPr>
            <a:xfrm>
              <a:off x="1867703" y="610785"/>
              <a:ext cx="4750646" cy="400110"/>
            </a:xfrm>
            <a:prstGeom prst="rect">
              <a:avLst/>
            </a:prstGeom>
            <a:noFill/>
          </p:spPr>
          <p:txBody>
            <a:bodyPr wrap="square">
              <a:spAutoFit/>
            </a:bodyPr>
            <a:lstStyle/>
            <a:p>
              <a:r>
                <a:rPr lang="en-CA" sz="1000" dirty="0">
                  <a:solidFill>
                    <a:schemeClr val="bg1"/>
                  </a:solidFill>
                  <a:latin typeface="Segoe UI Semibold" panose="020B0702040204020203" pitchFamily="34" charset="0"/>
                  <a:cs typeface="Segoe UI Semibold" panose="020B0702040204020203" pitchFamily="34" charset="0"/>
                </a:rPr>
                <a:t>Assigning </a:t>
              </a:r>
              <a:r>
                <a:rPr lang="en-CA" sz="1000" dirty="0">
                  <a:solidFill>
                    <a:schemeClr val="bg1"/>
                  </a:solidFill>
                  <a:latin typeface="Segoe UI Semilight" panose="020B0402040204020203" pitchFamily="34" charset="0"/>
                  <a:cs typeface="Segoe UI Semilight" panose="020B0402040204020203" pitchFamily="34" charset="0"/>
                </a:rPr>
                <a:t>a </a:t>
              </a:r>
              <a:r>
                <a:rPr lang="en-CA" sz="1000" dirty="0">
                  <a:solidFill>
                    <a:schemeClr val="bg1"/>
                  </a:solidFill>
                  <a:latin typeface="Segoe UI Semibold" panose="020B0702040204020203" pitchFamily="34" charset="0"/>
                  <a:cs typeface="Segoe UI Semibold" panose="020B0702040204020203" pitchFamily="34" charset="0"/>
                </a:rPr>
                <a:t>sensitivity level </a:t>
              </a:r>
              <a:r>
                <a:rPr lang="en-CA" sz="1000" dirty="0">
                  <a:solidFill>
                    <a:schemeClr val="bg1"/>
                  </a:solidFill>
                  <a:latin typeface="Segoe UI Semilight" panose="020B0402040204020203" pitchFamily="34" charset="0"/>
                  <a:cs typeface="Segoe UI Semilight" panose="020B0402040204020203" pitchFamily="34" charset="0"/>
                </a:rPr>
                <a:t>to </a:t>
              </a:r>
              <a:r>
                <a:rPr lang="en-CA" sz="1000" dirty="0">
                  <a:solidFill>
                    <a:schemeClr val="bg1"/>
                  </a:solidFill>
                  <a:latin typeface="Segoe UI Semibold" panose="020B0702040204020203" pitchFamily="34" charset="0"/>
                  <a:cs typeface="Segoe UI Semibold" panose="020B0702040204020203" pitchFamily="34" charset="0"/>
                </a:rPr>
                <a:t>research data </a:t>
              </a:r>
              <a:r>
                <a:rPr lang="en-CA" sz="1000" dirty="0">
                  <a:solidFill>
                    <a:schemeClr val="bg1"/>
                  </a:solidFill>
                  <a:latin typeface="Segoe UI Semilight" panose="020B0402040204020203" pitchFamily="34" charset="0"/>
                  <a:cs typeface="Segoe UI Semilight" panose="020B0402040204020203" pitchFamily="34" charset="0"/>
                </a:rPr>
                <a:t>to </a:t>
              </a:r>
              <a:r>
                <a:rPr lang="en-CA" sz="1000" dirty="0">
                  <a:solidFill>
                    <a:schemeClr val="bg1"/>
                  </a:solidFill>
                  <a:latin typeface="Segoe UI Semibold" panose="020B0702040204020203" pitchFamily="34" charset="0"/>
                  <a:cs typeface="Segoe UI Semibold" panose="020B0702040204020203" pitchFamily="34" charset="0"/>
                </a:rPr>
                <a:t>identify and implement</a:t>
              </a:r>
              <a:r>
                <a:rPr lang="en-CA" sz="1000" dirty="0">
                  <a:solidFill>
                    <a:schemeClr val="bg1"/>
                  </a:solidFill>
                  <a:latin typeface="Segoe UI Semilight" panose="020B0402040204020203" pitchFamily="34" charset="0"/>
                  <a:cs typeface="Segoe UI Semilight" panose="020B0402040204020203" pitchFamily="34" charset="0"/>
                </a:rPr>
                <a:t> the </a:t>
              </a:r>
              <a:r>
                <a:rPr lang="en-CA" sz="1000" dirty="0">
                  <a:solidFill>
                    <a:schemeClr val="bg1"/>
                  </a:solidFill>
                  <a:latin typeface="Segoe UI Semibold" panose="020B0702040204020203" pitchFamily="34" charset="0"/>
                  <a:cs typeface="Segoe UI Semibold" panose="020B0702040204020203" pitchFamily="34" charset="0"/>
                </a:rPr>
                <a:t>appropriate</a:t>
              </a:r>
              <a:r>
                <a:rPr lang="en-CA" sz="1000" dirty="0">
                  <a:solidFill>
                    <a:schemeClr val="bg1"/>
                  </a:solidFill>
                  <a:latin typeface="Segoe UI Semilight" panose="020B0402040204020203" pitchFamily="34" charset="0"/>
                  <a:cs typeface="Segoe UI Semilight" panose="020B0402040204020203" pitchFamily="34" charset="0"/>
                </a:rPr>
                <a:t> </a:t>
              </a:r>
              <a:r>
                <a:rPr lang="en-CA" sz="1000" dirty="0">
                  <a:solidFill>
                    <a:schemeClr val="bg1"/>
                  </a:solidFill>
                  <a:latin typeface="Segoe UI Semibold" panose="020B0702040204020203" pitchFamily="34" charset="0"/>
                  <a:cs typeface="Segoe UI Semibold" panose="020B0702040204020203" pitchFamily="34" charset="0"/>
                </a:rPr>
                <a:t>controls</a:t>
              </a:r>
              <a:r>
                <a:rPr lang="en-CA" sz="1000" dirty="0">
                  <a:solidFill>
                    <a:schemeClr val="bg1"/>
                  </a:solidFill>
                  <a:latin typeface="Segoe UI Semilight" panose="020B0402040204020203" pitchFamily="34" charset="0"/>
                  <a:cs typeface="Segoe UI Semilight" panose="020B0402040204020203" pitchFamily="34" charset="0"/>
                </a:rPr>
                <a:t> for </a:t>
              </a:r>
              <a:r>
                <a:rPr lang="en-CA" sz="1000" dirty="0">
                  <a:solidFill>
                    <a:schemeClr val="bg1"/>
                  </a:solidFill>
                  <a:latin typeface="Segoe UI Semibold" panose="020B0702040204020203" pitchFamily="34" charset="0"/>
                  <a:cs typeface="Segoe UI Semibold" panose="020B0702040204020203" pitchFamily="34" charset="0"/>
                </a:rPr>
                <a:t>handling</a:t>
              </a:r>
              <a:r>
                <a:rPr lang="en-CA" sz="1000" dirty="0">
                  <a:solidFill>
                    <a:schemeClr val="bg1"/>
                  </a:solidFill>
                  <a:latin typeface="Segoe UI Semilight" panose="020B0402040204020203" pitchFamily="34" charset="0"/>
                  <a:cs typeface="Segoe UI Semilight" panose="020B0402040204020203" pitchFamily="34" charset="0"/>
                </a:rPr>
                <a:t> and </a:t>
              </a:r>
              <a:r>
                <a:rPr lang="en-CA" sz="1000" dirty="0">
                  <a:solidFill>
                    <a:schemeClr val="bg1"/>
                  </a:solidFill>
                  <a:latin typeface="Segoe UI Semibold" panose="020B0702040204020203" pitchFamily="34" charset="0"/>
                  <a:cs typeface="Segoe UI Semibold" panose="020B0702040204020203" pitchFamily="34" charset="0"/>
                </a:rPr>
                <a:t>protecting</a:t>
              </a:r>
              <a:r>
                <a:rPr lang="en-CA" sz="1000" dirty="0">
                  <a:solidFill>
                    <a:schemeClr val="bg1"/>
                  </a:solidFill>
                  <a:latin typeface="Segoe UI Semilight" panose="020B0402040204020203" pitchFamily="34" charset="0"/>
                  <a:cs typeface="Segoe UI Semilight" panose="020B0402040204020203" pitchFamily="34" charset="0"/>
                </a:rPr>
                <a:t> data based on sensitivity. </a:t>
              </a:r>
            </a:p>
          </p:txBody>
        </p:sp>
        <p:cxnSp>
          <p:nvCxnSpPr>
            <p:cNvPr id="16" name="Straight Connector 15">
              <a:extLst>
                <a:ext uri="{FF2B5EF4-FFF2-40B4-BE49-F238E27FC236}">
                  <a16:creationId xmlns:a16="http://schemas.microsoft.com/office/drawing/2014/main" id="{670CD472-977A-36A2-A275-116E04B1B7D2}"/>
                </a:ext>
              </a:extLst>
            </p:cNvPr>
            <p:cNvCxnSpPr>
              <a:cxnSpLocks/>
            </p:cNvCxnSpPr>
            <p:nvPr/>
          </p:nvCxnSpPr>
          <p:spPr>
            <a:xfrm>
              <a:off x="1844842" y="654660"/>
              <a:ext cx="0" cy="331133"/>
            </a:xfrm>
            <a:prstGeom prst="line">
              <a:avLst/>
            </a:prstGeom>
            <a:ln w="95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B8F92111-66D5-FECB-C641-6253C8317775}"/>
              </a:ext>
            </a:extLst>
          </p:cNvPr>
          <p:cNvGrpSpPr/>
          <p:nvPr/>
        </p:nvGrpSpPr>
        <p:grpSpPr>
          <a:xfrm>
            <a:off x="1692122" y="874192"/>
            <a:ext cx="5111335" cy="553998"/>
            <a:chOff x="1844842" y="1141072"/>
            <a:chExt cx="4773507" cy="553998"/>
          </a:xfrm>
        </p:grpSpPr>
        <p:sp>
          <p:nvSpPr>
            <p:cNvPr id="18" name="TextBox 17">
              <a:extLst>
                <a:ext uri="{FF2B5EF4-FFF2-40B4-BE49-F238E27FC236}">
                  <a16:creationId xmlns:a16="http://schemas.microsoft.com/office/drawing/2014/main" id="{A52619DF-14B7-EF3E-B169-C9A219DAF511}"/>
                </a:ext>
              </a:extLst>
            </p:cNvPr>
            <p:cNvSpPr txBox="1"/>
            <p:nvPr/>
          </p:nvSpPr>
          <p:spPr>
            <a:xfrm>
              <a:off x="1867703" y="1141072"/>
              <a:ext cx="4750646" cy="553998"/>
            </a:xfrm>
            <a:prstGeom prst="rect">
              <a:avLst/>
            </a:prstGeom>
            <a:noFill/>
          </p:spPr>
          <p:txBody>
            <a:bodyPr wrap="square">
              <a:spAutoFit/>
            </a:bodyPr>
            <a:lstStyle/>
            <a:p>
              <a:r>
                <a:rPr lang="en-CA" sz="1000" dirty="0">
                  <a:solidFill>
                    <a:schemeClr val="bg1"/>
                  </a:solidFill>
                  <a:latin typeface="Segoe UI Semilight" panose="020B0402040204020203" pitchFamily="34" charset="0"/>
                  <a:cs typeface="Segoe UI Semilight" panose="020B0402040204020203" pitchFamily="34" charset="0"/>
                </a:rPr>
                <a:t>Anyone responsible for collecting, classifying, handling, sharing, or protecting research data at the University. This can include Principal Investigators, Research Facilitators, Student Researchers, Office of Research (ORS), and Technology Services (IT).</a:t>
              </a:r>
            </a:p>
          </p:txBody>
        </p:sp>
        <p:cxnSp>
          <p:nvCxnSpPr>
            <p:cNvPr id="19" name="Straight Connector 18">
              <a:extLst>
                <a:ext uri="{FF2B5EF4-FFF2-40B4-BE49-F238E27FC236}">
                  <a16:creationId xmlns:a16="http://schemas.microsoft.com/office/drawing/2014/main" id="{081A4B6C-AB19-E1E9-FE1A-BEEA2E1A8FD5}"/>
                </a:ext>
              </a:extLst>
            </p:cNvPr>
            <p:cNvCxnSpPr>
              <a:cxnSpLocks/>
            </p:cNvCxnSpPr>
            <p:nvPr/>
          </p:nvCxnSpPr>
          <p:spPr>
            <a:xfrm>
              <a:off x="1844842" y="1238949"/>
              <a:ext cx="0" cy="325390"/>
            </a:xfrm>
            <a:prstGeom prst="line">
              <a:avLst/>
            </a:prstGeom>
            <a:ln w="95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8194058-3E73-B32A-0E7C-0BCCB99CE0BF}"/>
              </a:ext>
            </a:extLst>
          </p:cNvPr>
          <p:cNvGrpSpPr/>
          <p:nvPr/>
        </p:nvGrpSpPr>
        <p:grpSpPr>
          <a:xfrm>
            <a:off x="52393" y="884178"/>
            <a:ext cx="1702733" cy="462465"/>
            <a:chOff x="228263" y="990023"/>
            <a:chExt cx="1702733" cy="462465"/>
          </a:xfrm>
        </p:grpSpPr>
        <p:pic>
          <p:nvPicPr>
            <p:cNvPr id="21" name="Picture 28" descr="Duct Tape PNG, Vector, PSD, and Clipart With Transparent Background for  Free Download | Pngtree">
              <a:extLst>
                <a:ext uri="{FF2B5EF4-FFF2-40B4-BE49-F238E27FC236}">
                  <a16:creationId xmlns:a16="http://schemas.microsoft.com/office/drawing/2014/main" id="{CCC4F0B8-CA1C-B202-7865-42B515FC37C3}"/>
                </a:ext>
              </a:extLst>
            </p:cNvPr>
            <p:cNvPicPr>
              <a:picLocks noChangeAspect="1" noChangeArrowheads="1"/>
            </p:cNvPicPr>
            <p:nvPr/>
          </p:nvPicPr>
          <p:blipFill rotWithShape="1">
            <a:blip r:embed="rId6">
              <a:alphaModFix/>
              <a:duotone>
                <a:prstClr val="black"/>
                <a:schemeClr val="accent5">
                  <a:tint val="45000"/>
                  <a:satMod val="400000"/>
                </a:scheme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6795" t="51584" b="21913"/>
            <a:stretch/>
          </p:blipFill>
          <p:spPr bwMode="auto">
            <a:xfrm rot="10800000">
              <a:off x="228263" y="1116594"/>
              <a:ext cx="1702733" cy="33589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6399303-FEAD-2B22-B1D4-B927B44797F6}"/>
                </a:ext>
              </a:extLst>
            </p:cNvPr>
            <p:cNvGrpSpPr/>
            <p:nvPr/>
          </p:nvGrpSpPr>
          <p:grpSpPr>
            <a:xfrm>
              <a:off x="388921" y="990023"/>
              <a:ext cx="1396912" cy="448134"/>
              <a:chOff x="280246" y="546071"/>
              <a:chExt cx="1396912" cy="448134"/>
            </a:xfrm>
          </p:grpSpPr>
          <p:sp>
            <p:nvSpPr>
              <p:cNvPr id="23" name="TextBox 22">
                <a:extLst>
                  <a:ext uri="{FF2B5EF4-FFF2-40B4-BE49-F238E27FC236}">
                    <a16:creationId xmlns:a16="http://schemas.microsoft.com/office/drawing/2014/main" id="{F10C4335-722B-9723-668E-6A5E81D59EFA}"/>
                  </a:ext>
                </a:extLst>
              </p:cNvPr>
              <p:cNvSpPr txBox="1"/>
              <p:nvPr/>
            </p:nvSpPr>
            <p:spPr>
              <a:xfrm>
                <a:off x="280246" y="546071"/>
                <a:ext cx="1108472" cy="323165"/>
              </a:xfrm>
              <a:prstGeom prst="rect">
                <a:avLst/>
              </a:prstGeom>
              <a:noFill/>
            </p:spPr>
            <p:txBody>
              <a:bodyPr wrap="square">
                <a:spAutoFit/>
              </a:bodyPr>
              <a:lstStyle/>
              <a:p>
                <a:r>
                  <a:rPr lang="en-CA" sz="1500" b="1" dirty="0">
                    <a:solidFill>
                      <a:schemeClr val="bg1"/>
                    </a:solidFill>
                    <a:latin typeface="Segoe Script" panose="030B0504020000000003" pitchFamily="66" charset="0"/>
                    <a:cs typeface="Segoe UI Semibold" panose="020B0702040204020203" pitchFamily="34" charset="0"/>
                  </a:rPr>
                  <a:t>Who</a:t>
                </a:r>
                <a:endParaRPr lang="en-CA" sz="1500" b="1" dirty="0">
                  <a:solidFill>
                    <a:schemeClr val="bg1"/>
                  </a:solidFill>
                  <a:latin typeface="Segoe Script" panose="030B0504020000000003" pitchFamily="66" charset="0"/>
                </a:endParaRPr>
              </a:p>
            </p:txBody>
          </p:sp>
          <p:sp>
            <p:nvSpPr>
              <p:cNvPr id="24" name="TextBox 23">
                <a:extLst>
                  <a:ext uri="{FF2B5EF4-FFF2-40B4-BE49-F238E27FC236}">
                    <a16:creationId xmlns:a16="http://schemas.microsoft.com/office/drawing/2014/main" id="{E4979BE5-5040-83E6-5218-11E326E1E96B}"/>
                  </a:ext>
                </a:extLst>
              </p:cNvPr>
              <p:cNvSpPr txBox="1"/>
              <p:nvPr/>
            </p:nvSpPr>
            <p:spPr>
              <a:xfrm>
                <a:off x="284858" y="732595"/>
                <a:ext cx="1392300" cy="261610"/>
              </a:xfrm>
              <a:prstGeom prst="rect">
                <a:avLst/>
              </a:prstGeom>
              <a:noFill/>
            </p:spPr>
            <p:txBody>
              <a:bodyPr wrap="square">
                <a:spAutoFit/>
              </a:bodyPr>
              <a:lstStyle/>
              <a:p>
                <a:r>
                  <a:rPr lang="en-CA" sz="1100" dirty="0">
                    <a:solidFill>
                      <a:schemeClr val="bg1"/>
                    </a:solidFill>
                    <a:latin typeface="Segoe UI Semibold" panose="020B0702040204020203" pitchFamily="34" charset="0"/>
                    <a:cs typeface="Segoe UI Semibold" panose="020B0702040204020203" pitchFamily="34" charset="0"/>
                  </a:rPr>
                  <a:t>does this apply to?</a:t>
                </a:r>
                <a:endParaRPr lang="en-CA" sz="1100" dirty="0">
                  <a:solidFill>
                    <a:schemeClr val="bg1"/>
                  </a:solidFill>
                  <a:latin typeface="Segoe UI Semilight" panose="020B0402040204020203" pitchFamily="34" charset="0"/>
                  <a:cs typeface="Segoe UI Semilight" panose="020B0402040204020203" pitchFamily="34" charset="0"/>
                </a:endParaRPr>
              </a:p>
            </p:txBody>
          </p:sp>
        </p:grpSp>
      </p:grpSp>
      <p:pic>
        <p:nvPicPr>
          <p:cNvPr id="25" name="Picture 28" descr="Duct Tape PNG, Vector, PSD, and Clipart With Transparent Background for  Free Download | Pngtree">
            <a:extLst>
              <a:ext uri="{FF2B5EF4-FFF2-40B4-BE49-F238E27FC236}">
                <a16:creationId xmlns:a16="http://schemas.microsoft.com/office/drawing/2014/main" id="{D327525B-B2D2-2881-6A50-417E33D79FAD}"/>
              </a:ext>
            </a:extLst>
          </p:cNvPr>
          <p:cNvPicPr>
            <a:picLocks noChangeAspect="1" noChangeArrowheads="1"/>
          </p:cNvPicPr>
          <p:nvPr/>
        </p:nvPicPr>
        <p:blipFill rotWithShape="1">
          <a:blip r:embed="rId6">
            <a:alphaModFix/>
            <a:duotone>
              <a:prstClr val="black"/>
              <a:schemeClr val="accent5">
                <a:tint val="45000"/>
                <a:satMod val="400000"/>
              </a:scheme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77351"/>
          <a:stretch/>
        </p:blipFill>
        <p:spPr bwMode="auto">
          <a:xfrm rot="10800000">
            <a:off x="72162" y="564429"/>
            <a:ext cx="1663198" cy="35414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5DEA40E-5054-A012-B3BD-D304E44A029A}"/>
              </a:ext>
            </a:extLst>
          </p:cNvPr>
          <p:cNvSpPr txBox="1"/>
          <p:nvPr/>
        </p:nvSpPr>
        <p:spPr>
          <a:xfrm>
            <a:off x="202814" y="625278"/>
            <a:ext cx="1501171" cy="261610"/>
          </a:xfrm>
          <a:prstGeom prst="rect">
            <a:avLst/>
          </a:prstGeom>
          <a:noFill/>
        </p:spPr>
        <p:txBody>
          <a:bodyPr wrap="square">
            <a:spAutoFit/>
          </a:bodyPr>
          <a:lstStyle/>
          <a:p>
            <a:r>
              <a:rPr lang="en-CA" sz="1100" dirty="0">
                <a:solidFill>
                  <a:schemeClr val="bg1"/>
                </a:solidFill>
                <a:latin typeface="Segoe UI Semibold" panose="020B0702040204020203" pitchFamily="34" charset="0"/>
                <a:cs typeface="Segoe UI Semibold" panose="020B0702040204020203" pitchFamily="34" charset="0"/>
              </a:rPr>
              <a:t>data classification?</a:t>
            </a:r>
            <a:endParaRPr lang="en-CA" sz="1100" dirty="0">
              <a:solidFill>
                <a:schemeClr val="bg1"/>
              </a:solidFill>
              <a:latin typeface="Segoe UI Semilight" panose="020B0402040204020203" pitchFamily="34" charset="0"/>
              <a:cs typeface="Segoe UI Semilight" panose="020B0402040204020203" pitchFamily="34" charset="0"/>
            </a:endParaRPr>
          </a:p>
        </p:txBody>
      </p:sp>
      <p:sp>
        <p:nvSpPr>
          <p:cNvPr id="27" name="TextBox 26">
            <a:extLst>
              <a:ext uri="{FF2B5EF4-FFF2-40B4-BE49-F238E27FC236}">
                <a16:creationId xmlns:a16="http://schemas.microsoft.com/office/drawing/2014/main" id="{646F1041-C863-04D6-6C19-8808D480D44E}"/>
              </a:ext>
            </a:extLst>
          </p:cNvPr>
          <p:cNvSpPr txBox="1"/>
          <p:nvPr/>
        </p:nvSpPr>
        <p:spPr>
          <a:xfrm>
            <a:off x="191748" y="401102"/>
            <a:ext cx="1108472" cy="323165"/>
          </a:xfrm>
          <a:prstGeom prst="rect">
            <a:avLst/>
          </a:prstGeom>
          <a:noFill/>
        </p:spPr>
        <p:txBody>
          <a:bodyPr wrap="square">
            <a:spAutoFit/>
          </a:bodyPr>
          <a:lstStyle/>
          <a:p>
            <a:r>
              <a:rPr lang="en-CA" sz="1500" b="1" dirty="0">
                <a:solidFill>
                  <a:schemeClr val="bg1"/>
                </a:solidFill>
                <a:latin typeface="Segoe Script" panose="030B0504020000000003" pitchFamily="66" charset="0"/>
                <a:cs typeface="Segoe UI Semibold" panose="020B0702040204020203" pitchFamily="34" charset="0"/>
              </a:rPr>
              <a:t>What is</a:t>
            </a:r>
            <a:endParaRPr lang="en-CA" sz="1500" b="1" dirty="0">
              <a:solidFill>
                <a:schemeClr val="bg1"/>
              </a:solidFill>
              <a:latin typeface="Segoe Script" panose="030B0504020000000003" pitchFamily="66" charset="0"/>
            </a:endParaRPr>
          </a:p>
        </p:txBody>
      </p:sp>
      <p:graphicFrame>
        <p:nvGraphicFramePr>
          <p:cNvPr id="125" name="Table 1028">
            <a:extLst>
              <a:ext uri="{FF2B5EF4-FFF2-40B4-BE49-F238E27FC236}">
                <a16:creationId xmlns:a16="http://schemas.microsoft.com/office/drawing/2014/main" id="{CF4B5DC5-E1CA-605F-0C87-24E87B1DCB8E}"/>
              </a:ext>
            </a:extLst>
          </p:cNvPr>
          <p:cNvGraphicFramePr>
            <a:graphicFrameLocks noGrp="1"/>
          </p:cNvGraphicFramePr>
          <p:nvPr>
            <p:extLst>
              <p:ext uri="{D42A27DB-BD31-4B8C-83A1-F6EECF244321}">
                <p14:modId xmlns:p14="http://schemas.microsoft.com/office/powerpoint/2010/main" val="450113444"/>
              </p:ext>
            </p:extLst>
          </p:nvPr>
        </p:nvGraphicFramePr>
        <p:xfrm>
          <a:off x="387110" y="1851747"/>
          <a:ext cx="6228990" cy="2106323"/>
        </p:xfrm>
        <a:graphic>
          <a:graphicData uri="http://schemas.openxmlformats.org/drawingml/2006/table">
            <a:tbl>
              <a:tblPr firstRow="1" bandRow="1">
                <a:tableStyleId>{5C22544A-7EE6-4342-B048-85BDC9FD1C3A}</a:tableStyleId>
              </a:tblPr>
              <a:tblGrid>
                <a:gridCol w="2076330">
                  <a:extLst>
                    <a:ext uri="{9D8B030D-6E8A-4147-A177-3AD203B41FA5}">
                      <a16:colId xmlns:a16="http://schemas.microsoft.com/office/drawing/2014/main" val="396485420"/>
                    </a:ext>
                  </a:extLst>
                </a:gridCol>
                <a:gridCol w="2076330">
                  <a:extLst>
                    <a:ext uri="{9D8B030D-6E8A-4147-A177-3AD203B41FA5}">
                      <a16:colId xmlns:a16="http://schemas.microsoft.com/office/drawing/2014/main" val="1369247877"/>
                    </a:ext>
                  </a:extLst>
                </a:gridCol>
                <a:gridCol w="2076330">
                  <a:extLst>
                    <a:ext uri="{9D8B030D-6E8A-4147-A177-3AD203B41FA5}">
                      <a16:colId xmlns:a16="http://schemas.microsoft.com/office/drawing/2014/main" val="1416830086"/>
                    </a:ext>
                  </a:extLst>
                </a:gridCol>
              </a:tblGrid>
              <a:tr h="31860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50" b="0"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Confidential / Sensitive</a:t>
                      </a:r>
                    </a:p>
                  </a:txBody>
                  <a:tcP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0545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50" b="0"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Internal / Private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EAB0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50" b="0"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Public</a:t>
                      </a:r>
                    </a:p>
                  </a:txBody>
                  <a:tcP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58E50"/>
                    </a:solidFill>
                  </a:tcPr>
                </a:tc>
                <a:extLst>
                  <a:ext uri="{0D108BD9-81ED-4DB2-BD59-A6C34878D82A}">
                    <a16:rowId xmlns:a16="http://schemas.microsoft.com/office/drawing/2014/main" val="3146319815"/>
                  </a:ext>
                </a:extLst>
              </a:tr>
              <a:tr h="665154">
                <a:tc>
                  <a:txBody>
                    <a:bodyPr/>
                    <a:lstStyle/>
                    <a:p>
                      <a:pPr algn="ctr"/>
                      <a:r>
                        <a:rPr lang="en-US" sz="9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rPr>
                        <a:t>Data</a:t>
                      </a:r>
                      <a:r>
                        <a:rPr lang="en-US" sz="900" b="0" dirty="0">
                          <a:solidFill>
                            <a:schemeClr val="tx1"/>
                          </a:solidFill>
                          <a:effectLst/>
                          <a:latin typeface="+mn-lt"/>
                          <a:ea typeface="Times New Roman" panose="02020603050405020304" pitchFamily="18" charset="0"/>
                          <a:cs typeface="Segoe UI Semibold" panose="020B0702040204020203" pitchFamily="34" charset="0"/>
                        </a:rPr>
                        <a:t> </a:t>
                      </a:r>
                      <a:r>
                        <a:rPr lang="en-US" sz="900" b="0" dirty="0">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only available</a:t>
                      </a:r>
                      <a:r>
                        <a:rPr lang="en-US" sz="900" b="0" dirty="0">
                          <a:solidFill>
                            <a:schemeClr val="tx1"/>
                          </a:solidFill>
                          <a:effectLst/>
                          <a:latin typeface="+mn-lt"/>
                          <a:ea typeface="Times New Roman" panose="02020603050405020304" pitchFamily="18" charset="0"/>
                          <a:cs typeface="Segoe UI Semibold" panose="020B0702040204020203" pitchFamily="34" charset="0"/>
                        </a:rPr>
                        <a:t> </a:t>
                      </a:r>
                      <a:r>
                        <a:rPr lang="en-US" sz="9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rPr>
                        <a:t>to</a:t>
                      </a:r>
                      <a:r>
                        <a:rPr lang="en-US" sz="900" b="0" dirty="0">
                          <a:solidFill>
                            <a:schemeClr val="tx1"/>
                          </a:solidFill>
                          <a:effectLst/>
                          <a:latin typeface="+mn-lt"/>
                          <a:ea typeface="Times New Roman" panose="02020603050405020304" pitchFamily="18" charset="0"/>
                          <a:cs typeface="Segoe UI Semibold" panose="020B0702040204020203" pitchFamily="34" charset="0"/>
                        </a:rPr>
                        <a:t> </a:t>
                      </a:r>
                      <a:r>
                        <a:rPr lang="en-US" sz="900" b="0" dirty="0">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limited</a:t>
                      </a:r>
                      <a:r>
                        <a:rPr lang="en-US" sz="900" b="0" dirty="0">
                          <a:solidFill>
                            <a:schemeClr val="tx1"/>
                          </a:solidFill>
                          <a:effectLst/>
                          <a:latin typeface="+mn-lt"/>
                          <a:ea typeface="Times New Roman" panose="02020603050405020304" pitchFamily="18" charset="0"/>
                          <a:cs typeface="Segoe UI Semibold" panose="020B0702040204020203" pitchFamily="34" charset="0"/>
                        </a:rPr>
                        <a:t> </a:t>
                      </a:r>
                      <a:r>
                        <a:rPr lang="en-US" sz="900" b="0" dirty="0">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authorized</a:t>
                      </a:r>
                      <a:r>
                        <a:rPr lang="en-US" sz="900" b="0" dirty="0">
                          <a:solidFill>
                            <a:schemeClr val="tx1"/>
                          </a:solidFill>
                          <a:effectLst/>
                          <a:latin typeface="+mn-lt"/>
                          <a:ea typeface="Times New Roman" panose="02020603050405020304" pitchFamily="18" charset="0"/>
                          <a:cs typeface="Segoe UI Semibold" panose="020B0702040204020203" pitchFamily="34" charset="0"/>
                        </a:rPr>
                        <a:t> </a:t>
                      </a:r>
                      <a:r>
                        <a:rPr lang="en-US" sz="900" b="0" dirty="0">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users</a:t>
                      </a:r>
                      <a:r>
                        <a:rPr lang="en-US" sz="900" b="0" dirty="0">
                          <a:solidFill>
                            <a:schemeClr val="tx1"/>
                          </a:solidFill>
                          <a:effectLst/>
                          <a:latin typeface="+mn-lt"/>
                          <a:ea typeface="Times New Roman" panose="02020603050405020304" pitchFamily="18" charset="0"/>
                          <a:cs typeface="Segoe UI Semibold" panose="020B0702040204020203" pitchFamily="34" charset="0"/>
                        </a:rPr>
                        <a:t>;</a:t>
                      </a:r>
                      <a:r>
                        <a:rPr lang="en-US" sz="900" b="0" dirty="0">
                          <a:solidFill>
                            <a:schemeClr val="tx1"/>
                          </a:solidFill>
                          <a:effectLst/>
                          <a:latin typeface="+mn-lt"/>
                          <a:ea typeface="Times New Roman" panose="02020603050405020304" pitchFamily="18" charset="0"/>
                          <a:cs typeface="Segoe UI Semilight" panose="020B0402040204020203" pitchFamily="34" charset="0"/>
                        </a:rPr>
                        <a:t> </a:t>
                      </a:r>
                      <a:r>
                        <a:rPr lang="en-US" sz="9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rPr>
                        <a:t>unauthorized disclosure could result in </a:t>
                      </a:r>
                      <a:r>
                        <a:rPr lang="en-US" sz="900" b="0" dirty="0">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severe harm </a:t>
                      </a:r>
                      <a:r>
                        <a:rPr lang="en-US" sz="900" b="0" dirty="0">
                          <a:solidFill>
                            <a:schemeClr val="tx1"/>
                          </a:solidFill>
                          <a:effectLst/>
                          <a:latin typeface="Segoe UI Semilight" panose="020B0402040204020203" pitchFamily="34" charset="0"/>
                          <a:ea typeface="Times New Roman" panose="02020603050405020304" pitchFamily="18" charset="0"/>
                          <a:cs typeface="Segoe UI Semilight" panose="020B0402040204020203" pitchFamily="34" charset="0"/>
                        </a:rPr>
                        <a:t>to an individual or the University. </a:t>
                      </a:r>
                      <a:endParaRPr lang="en-CA" sz="900" b="0" dirty="0">
                        <a:solidFill>
                          <a:schemeClr val="tx1"/>
                        </a:solidFill>
                        <a:latin typeface="Segoe UI Semilight" panose="020B0402040204020203" pitchFamily="34" charset="0"/>
                        <a:cs typeface="Segoe UI Semilight" panose="020B0402040204020203" pitchFamily="34" charset="0"/>
                      </a:endParaRPr>
                    </a:p>
                  </a:txBody>
                  <a:tcP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lang="en-CA" sz="900" dirty="0">
                          <a:latin typeface="Segoe UI Semilight" panose="020B0402040204020203" pitchFamily="34" charset="0"/>
                          <a:cs typeface="Segoe UI Semilight" panose="020B0402040204020203" pitchFamily="34" charset="0"/>
                        </a:rPr>
                        <a:t>Data </a:t>
                      </a:r>
                      <a:r>
                        <a:rPr lang="en-CA" sz="900" dirty="0">
                          <a:latin typeface="Segoe UI Semibold" panose="020B0702040204020203" pitchFamily="34" charset="0"/>
                          <a:cs typeface="Segoe UI Semibold" panose="020B0702040204020203" pitchFamily="34" charset="0"/>
                        </a:rPr>
                        <a:t>available to authorized users</a:t>
                      </a:r>
                      <a:r>
                        <a:rPr lang="en-CA" sz="900" dirty="0">
                          <a:latin typeface="Segoe UI Semilight" panose="020B0402040204020203" pitchFamily="34" charset="0"/>
                          <a:cs typeface="Segoe UI Semilight" panose="020B0402040204020203" pitchFamily="34" charset="0"/>
                        </a:rPr>
                        <a:t> for research purposes; </a:t>
                      </a:r>
                      <a:r>
                        <a:rPr lang="en-CA" sz="900" dirty="0">
                          <a:latin typeface="Segoe UI Semibold" panose="020B0702040204020203" pitchFamily="34" charset="0"/>
                          <a:cs typeface="Segoe UI Semibold" panose="020B0702040204020203" pitchFamily="34" charset="0"/>
                        </a:rPr>
                        <a:t>unauthorized disclosure </a:t>
                      </a:r>
                      <a:r>
                        <a:rPr lang="en-CA" sz="900" dirty="0">
                          <a:latin typeface="Segoe UI Semilight" panose="020B0402040204020203" pitchFamily="34" charset="0"/>
                          <a:cs typeface="Segoe UI Semilight" panose="020B0402040204020203" pitchFamily="34" charset="0"/>
                        </a:rPr>
                        <a:t>could result in </a:t>
                      </a:r>
                      <a:r>
                        <a:rPr lang="en-CA" sz="900" dirty="0">
                          <a:latin typeface="Segoe UI Semibold" panose="020B0702040204020203" pitchFamily="34" charset="0"/>
                          <a:cs typeface="Segoe UI Semibold" panose="020B0702040204020203" pitchFamily="34" charset="0"/>
                        </a:rPr>
                        <a:t>minor harm </a:t>
                      </a:r>
                      <a:r>
                        <a:rPr lang="en-CA" sz="900" dirty="0">
                          <a:latin typeface="Segoe UI Semilight" panose="020B0402040204020203" pitchFamily="34" charset="0"/>
                          <a:cs typeface="Segoe UI Semilight" panose="020B0402040204020203" pitchFamily="34" charset="0"/>
                        </a:rPr>
                        <a:t>to an individual or the University.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lang="en-CA" sz="900" dirty="0">
                          <a:latin typeface="Segoe UI Semilight" panose="020B0402040204020203" pitchFamily="34" charset="0"/>
                          <a:cs typeface="Segoe UI Semilight" panose="020B0402040204020203" pitchFamily="34" charset="0"/>
                        </a:rPr>
                        <a:t>Data </a:t>
                      </a:r>
                      <a:r>
                        <a:rPr lang="en-CA" sz="900" dirty="0">
                          <a:latin typeface="Segoe UI Semibold" panose="020B0702040204020203" pitchFamily="34" charset="0"/>
                          <a:cs typeface="Segoe UI Semibold" panose="020B0702040204020203" pitchFamily="34" charset="0"/>
                        </a:rPr>
                        <a:t>deemed</a:t>
                      </a:r>
                      <a:r>
                        <a:rPr lang="en-CA" sz="900" dirty="0">
                          <a:latin typeface="Segoe UI Semilight" panose="020B0402040204020203" pitchFamily="34" charset="0"/>
                          <a:cs typeface="Segoe UI Semilight" panose="020B0402040204020203" pitchFamily="34" charset="0"/>
                        </a:rPr>
                        <a:t> </a:t>
                      </a:r>
                      <a:r>
                        <a:rPr lang="en-CA" sz="900" dirty="0">
                          <a:latin typeface="Segoe UI Semibold" panose="020B0702040204020203" pitchFamily="34" charset="0"/>
                          <a:cs typeface="Segoe UI Semibold" panose="020B0702040204020203" pitchFamily="34" charset="0"/>
                        </a:rPr>
                        <a:t>public</a:t>
                      </a:r>
                      <a:r>
                        <a:rPr lang="en-CA" sz="900" dirty="0">
                          <a:latin typeface="Segoe UI Semilight" panose="020B0402040204020203" pitchFamily="34" charset="0"/>
                          <a:cs typeface="Segoe UI Semilight" panose="020B0402040204020203" pitchFamily="34" charset="0"/>
                        </a:rPr>
                        <a:t> by legislation or through a University policy; </a:t>
                      </a:r>
                      <a:r>
                        <a:rPr lang="en-CA" sz="900" dirty="0">
                          <a:latin typeface="Segoe UI Semibold" panose="020B0702040204020203" pitchFamily="34" charset="0"/>
                          <a:cs typeface="Segoe UI Semibold" panose="020B0702040204020203" pitchFamily="34" charset="0"/>
                        </a:rPr>
                        <a:t>disclosure</a:t>
                      </a:r>
                      <a:r>
                        <a:rPr lang="en-CA" sz="900" dirty="0">
                          <a:latin typeface="Segoe UI Semilight" panose="020B0402040204020203" pitchFamily="34" charset="0"/>
                          <a:cs typeface="Segoe UI Semilight" panose="020B0402040204020203" pitchFamily="34" charset="0"/>
                        </a:rPr>
                        <a:t> would </a:t>
                      </a:r>
                      <a:r>
                        <a:rPr lang="en-CA" sz="900" dirty="0">
                          <a:latin typeface="Segoe UI Semibold" panose="020B0702040204020203" pitchFamily="34" charset="0"/>
                          <a:cs typeface="Segoe UI Semibold" panose="020B0702040204020203" pitchFamily="34" charset="0"/>
                        </a:rPr>
                        <a:t>not result in any harm </a:t>
                      </a:r>
                      <a:r>
                        <a:rPr lang="en-CA" sz="900" dirty="0">
                          <a:latin typeface="Segoe UI Semilight" panose="020B0402040204020203" pitchFamily="34" charset="0"/>
                          <a:cs typeface="Segoe UI Semilight" panose="020B0402040204020203" pitchFamily="34" charset="0"/>
                        </a:rPr>
                        <a:t>to an individual or the University.</a:t>
                      </a:r>
                    </a:p>
                  </a:txBody>
                  <a:tcP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44422961"/>
                  </a:ext>
                </a:extLst>
              </a:tr>
              <a:tr h="1100663">
                <a:tc>
                  <a:txBody>
                    <a:bodyPr/>
                    <a:lstStyle/>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Human participants’ name, address, health &amp; medical information, income</a:t>
                      </a:r>
                    </a:p>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Intellectual property</a:t>
                      </a:r>
                    </a:p>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Unpublished research data &amp; library transactions</a:t>
                      </a:r>
                    </a:p>
                  </a:txBody>
                  <a:tcPr marL="90000" marT="108000" marB="90000">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05454">
                        <a:alpha val="94902"/>
                      </a:srgbClr>
                    </a:solidFill>
                  </a:tcPr>
                </a:tc>
                <a:tc>
                  <a:txBody>
                    <a:bodyPr/>
                    <a:lstStyle/>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Research team meeting minutes &amp; correspondence</a:t>
                      </a:r>
                    </a:p>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Contracts between researchers &amp; community partners</a:t>
                      </a:r>
                    </a:p>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Project funders’ contact information</a:t>
                      </a:r>
                    </a:p>
                  </a:txBody>
                  <a:tcPr marL="90000" marT="108000" marB="9000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2A304">
                        <a:alpha val="94118"/>
                      </a:srgbClr>
                    </a:solidFill>
                  </a:tcPr>
                </a:tc>
                <a:tc>
                  <a:txBody>
                    <a:bodyPr/>
                    <a:lstStyle/>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Published research data</a:t>
                      </a:r>
                    </a:p>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Researchers’ name and business contact information</a:t>
                      </a:r>
                    </a:p>
                    <a:p>
                      <a:pPr marL="171450" indent="-171450">
                        <a:spcBef>
                          <a:spcPts val="200"/>
                        </a:spcBef>
                        <a:spcAft>
                          <a:spcPts val="200"/>
                        </a:spcAft>
                        <a:buClr>
                          <a:schemeClr val="bg1"/>
                        </a:buClr>
                        <a:buFont typeface="Wingdings" panose="05000000000000000000" pitchFamily="2" charset="2"/>
                        <a:buChar char="v"/>
                      </a:pPr>
                      <a:r>
                        <a:rPr lang="en-CA" sz="900" dirty="0">
                          <a:solidFill>
                            <a:schemeClr val="bg1"/>
                          </a:solidFill>
                          <a:latin typeface="Segoe UI Semilight" panose="020B0402040204020203" pitchFamily="34" charset="0"/>
                          <a:cs typeface="Segoe UI Semilight" panose="020B0402040204020203" pitchFamily="34" charset="0"/>
                        </a:rPr>
                        <a:t>Aggregated human subject data (where re-identification is not possible)</a:t>
                      </a:r>
                    </a:p>
                  </a:txBody>
                  <a:tcPr marL="90000" marT="108000" marB="90000">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58E50">
                        <a:alpha val="94902"/>
                      </a:srgbClr>
                    </a:solidFill>
                  </a:tcPr>
                </a:tc>
                <a:extLst>
                  <a:ext uri="{0D108BD9-81ED-4DB2-BD59-A6C34878D82A}">
                    <a16:rowId xmlns:a16="http://schemas.microsoft.com/office/drawing/2014/main" val="2938037311"/>
                  </a:ext>
                </a:extLst>
              </a:tr>
            </a:tbl>
          </a:graphicData>
        </a:graphic>
      </p:graphicFrame>
      <p:sp>
        <p:nvSpPr>
          <p:cNvPr id="127" name="TextBox 126">
            <a:extLst>
              <a:ext uri="{FF2B5EF4-FFF2-40B4-BE49-F238E27FC236}">
                <a16:creationId xmlns:a16="http://schemas.microsoft.com/office/drawing/2014/main" id="{169C42C9-8D7E-2D12-DDEE-CAF972DD2226}"/>
              </a:ext>
            </a:extLst>
          </p:cNvPr>
          <p:cNvSpPr txBox="1"/>
          <p:nvPr/>
        </p:nvSpPr>
        <p:spPr>
          <a:xfrm>
            <a:off x="361665" y="8723644"/>
            <a:ext cx="6437994" cy="230832"/>
          </a:xfrm>
          <a:prstGeom prst="rect">
            <a:avLst/>
          </a:prstGeom>
          <a:noFill/>
        </p:spPr>
        <p:txBody>
          <a:bodyPr wrap="square">
            <a:spAutoFit/>
          </a:bodyPr>
          <a:lstStyle/>
          <a:p>
            <a:r>
              <a:rPr lang="en-CA" sz="900" dirty="0">
                <a:solidFill>
                  <a:srgbClr val="124574"/>
                </a:solidFill>
                <a:latin typeface="Segoe UI Semibold" panose="020B0702040204020203" pitchFamily="34" charset="0"/>
                <a:cs typeface="Segoe UI Semibold" panose="020B0702040204020203" pitchFamily="34" charset="0"/>
              </a:rPr>
              <a:t>For questions or support, connect with </a:t>
            </a:r>
            <a:r>
              <a:rPr lang="en-CA" sz="900" dirty="0">
                <a:solidFill>
                  <a:srgbClr val="124574"/>
                </a:solidFill>
                <a:latin typeface="Segoe UI Semilight" panose="020B0402040204020203" pitchFamily="34" charset="0"/>
                <a:cs typeface="Segoe UI Semilight" panose="020B0402040204020203" pitchFamily="34" charset="0"/>
              </a:rPr>
              <a:t>the</a:t>
            </a:r>
            <a:r>
              <a:rPr lang="en-CA" sz="900" dirty="0">
                <a:solidFill>
                  <a:srgbClr val="124574"/>
                </a:solidFill>
                <a:latin typeface="Segoe UI Semibold" panose="020B0702040204020203" pitchFamily="34" charset="0"/>
                <a:cs typeface="Segoe UI Semibold" panose="020B0702040204020203" pitchFamily="34" charset="0"/>
              </a:rPr>
              <a:t> Office of Research </a:t>
            </a:r>
            <a:r>
              <a:rPr lang="en-CA" sz="900" i="1" dirty="0">
                <a:solidFill>
                  <a:srgbClr val="124574"/>
                </a:solidFill>
                <a:latin typeface="Segoe UI Semibold" panose="020B0702040204020203" pitchFamily="34" charset="0"/>
                <a:cs typeface="Segoe UI Semibold" panose="020B0702040204020203" pitchFamily="34" charset="0"/>
              </a:rPr>
              <a:t>(</a:t>
            </a:r>
            <a:r>
              <a:rPr lang="en-CA" sz="900" i="1" dirty="0">
                <a:solidFill>
                  <a:srgbClr val="124574"/>
                </a:solidFill>
                <a:latin typeface="Segoe UI Semibold" panose="020B0702040204020203" pitchFamily="34" charset="0"/>
                <a:cs typeface="Segoe UI Semibold" panose="020B0702040204020203" pitchFamily="34" charset="0"/>
                <a:hlinkClick r:id="rId8">
                  <a:extLst>
                    <a:ext uri="{A12FA001-AC4F-418D-AE19-62706E023703}">
                      <ahyp:hlinkClr xmlns:ahyp="http://schemas.microsoft.com/office/drawing/2018/hyperlinkcolor" val="tx"/>
                    </a:ext>
                  </a:extLst>
                </a:hlinkClick>
              </a:rPr>
              <a:t>Research@lakeheadu.ca</a:t>
            </a:r>
            <a:r>
              <a:rPr lang="en-CA" sz="900" i="1" dirty="0">
                <a:solidFill>
                  <a:srgbClr val="124574"/>
                </a:solidFill>
                <a:latin typeface="Segoe UI Semibold" panose="020B0702040204020203" pitchFamily="34" charset="0"/>
                <a:cs typeface="Segoe UI Semibold" panose="020B0702040204020203" pitchFamily="34" charset="0"/>
              </a:rPr>
              <a:t>) </a:t>
            </a:r>
            <a:r>
              <a:rPr lang="en-CA" sz="900" dirty="0">
                <a:solidFill>
                  <a:srgbClr val="124574"/>
                </a:solidFill>
                <a:latin typeface="Segoe UI Semilight" panose="020B0402040204020203" pitchFamily="34" charset="0"/>
                <a:cs typeface="Segoe UI Semilight" panose="020B0402040204020203" pitchFamily="34" charset="0"/>
              </a:rPr>
              <a:t>or</a:t>
            </a:r>
            <a:r>
              <a:rPr lang="en-CA" sz="900" dirty="0">
                <a:solidFill>
                  <a:srgbClr val="124574"/>
                </a:solidFill>
                <a:latin typeface="Segoe UI Semibold" panose="020B0702040204020203" pitchFamily="34" charset="0"/>
                <a:cs typeface="Segoe UI Semibold" panose="020B0702040204020203" pitchFamily="34" charset="0"/>
              </a:rPr>
              <a:t> IT </a:t>
            </a:r>
            <a:r>
              <a:rPr lang="en-CA" sz="900" i="1" dirty="0">
                <a:solidFill>
                  <a:srgbClr val="124574"/>
                </a:solidFill>
                <a:latin typeface="Segoe UI Semibold" panose="020B0702040204020203" pitchFamily="34" charset="0"/>
                <a:cs typeface="Segoe UI Semibold" panose="020B0702040204020203" pitchFamily="34" charset="0"/>
              </a:rPr>
              <a:t>(</a:t>
            </a:r>
            <a:r>
              <a:rPr lang="en-CA" sz="900" i="1" dirty="0">
                <a:solidFill>
                  <a:srgbClr val="124574"/>
                </a:solidFill>
                <a:latin typeface="Segoe UI Semibold" panose="020B0702040204020203" pitchFamily="34" charset="0"/>
                <a:cs typeface="Segoe UI Semibold" panose="020B0702040204020203" pitchFamily="34" charset="0"/>
                <a:hlinkClick r:id="rId9">
                  <a:extLst>
                    <a:ext uri="{A12FA001-AC4F-418D-AE19-62706E023703}">
                      <ahyp:hlinkClr xmlns:ahyp="http://schemas.microsoft.com/office/drawing/2018/hyperlinkcolor" val="tx"/>
                    </a:ext>
                  </a:extLst>
                </a:hlinkClick>
              </a:rPr>
              <a:t>HelpDesk@lakeheadu.ca</a:t>
            </a:r>
            <a:r>
              <a:rPr lang="en-CA" sz="900" i="1" dirty="0">
                <a:solidFill>
                  <a:srgbClr val="124574"/>
                </a:solidFill>
                <a:latin typeface="Segoe UI Semibold" panose="020B0702040204020203" pitchFamily="34" charset="0"/>
                <a:cs typeface="Segoe UI Semibold" panose="020B0702040204020203" pitchFamily="34" charset="0"/>
              </a:rPr>
              <a:t>) </a:t>
            </a:r>
          </a:p>
        </p:txBody>
      </p:sp>
      <p:pic>
        <p:nvPicPr>
          <p:cNvPr id="128" name="Graphic 127" descr="Information with solid fill">
            <a:extLst>
              <a:ext uri="{FF2B5EF4-FFF2-40B4-BE49-F238E27FC236}">
                <a16:creationId xmlns:a16="http://schemas.microsoft.com/office/drawing/2014/main" id="{460BEC94-0803-4F38-14D1-0D55C26A8B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3633" y="8751861"/>
            <a:ext cx="192927" cy="192927"/>
          </a:xfrm>
          <a:prstGeom prst="rect">
            <a:avLst/>
          </a:prstGeom>
        </p:spPr>
      </p:pic>
      <p:sp>
        <p:nvSpPr>
          <p:cNvPr id="129" name="TextBox 128">
            <a:extLst>
              <a:ext uri="{FF2B5EF4-FFF2-40B4-BE49-F238E27FC236}">
                <a16:creationId xmlns:a16="http://schemas.microsoft.com/office/drawing/2014/main" id="{7C886856-1722-B27B-B40E-D891A263818B}"/>
              </a:ext>
            </a:extLst>
          </p:cNvPr>
          <p:cNvSpPr txBox="1"/>
          <p:nvPr/>
        </p:nvSpPr>
        <p:spPr>
          <a:xfrm rot="16200000">
            <a:off x="-442111" y="3355822"/>
            <a:ext cx="1316999" cy="261610"/>
          </a:xfrm>
          <a:prstGeom prst="rect">
            <a:avLst/>
          </a:prstGeom>
          <a:noFill/>
        </p:spPr>
        <p:txBody>
          <a:bodyPr wrap="square">
            <a:spAutoFit/>
          </a:bodyPr>
          <a:lstStyle/>
          <a:p>
            <a:pPr algn="ctr"/>
            <a:r>
              <a:rPr lang="en-CA" sz="1100" dirty="0">
                <a:solidFill>
                  <a:srgbClr val="0F3C4F"/>
                </a:solidFill>
                <a:latin typeface="Segoe UI Semibold" panose="020B0702040204020203" pitchFamily="34" charset="0"/>
                <a:cs typeface="Segoe UI Semibold" panose="020B0702040204020203" pitchFamily="34" charset="0"/>
              </a:rPr>
              <a:t>Examples</a:t>
            </a:r>
            <a:endParaRPr lang="en-CA" sz="1100" dirty="0">
              <a:latin typeface="Segoe UI Semilight" panose="020B0402040204020203" pitchFamily="34" charset="0"/>
              <a:cs typeface="Segoe UI Semilight" panose="020B0402040204020203" pitchFamily="34" charset="0"/>
            </a:endParaRPr>
          </a:p>
        </p:txBody>
      </p:sp>
      <p:sp>
        <p:nvSpPr>
          <p:cNvPr id="130" name="TextBox 129">
            <a:extLst>
              <a:ext uri="{FF2B5EF4-FFF2-40B4-BE49-F238E27FC236}">
                <a16:creationId xmlns:a16="http://schemas.microsoft.com/office/drawing/2014/main" id="{3220FD93-C7B1-803C-0E58-09F807F7CBC7}"/>
              </a:ext>
            </a:extLst>
          </p:cNvPr>
          <p:cNvSpPr txBox="1"/>
          <p:nvPr/>
        </p:nvSpPr>
        <p:spPr>
          <a:xfrm rot="16200000">
            <a:off x="-442111" y="2439780"/>
            <a:ext cx="1316999" cy="261610"/>
          </a:xfrm>
          <a:prstGeom prst="rect">
            <a:avLst/>
          </a:prstGeom>
          <a:noFill/>
        </p:spPr>
        <p:txBody>
          <a:bodyPr wrap="square">
            <a:spAutoFit/>
          </a:bodyPr>
          <a:lstStyle/>
          <a:p>
            <a:pPr algn="ctr"/>
            <a:r>
              <a:rPr lang="en-CA" sz="1100" dirty="0">
                <a:solidFill>
                  <a:srgbClr val="0F3C4F"/>
                </a:solidFill>
                <a:latin typeface="Segoe UI Semibold" panose="020B0702040204020203" pitchFamily="34" charset="0"/>
                <a:cs typeface="Segoe UI Semibold" panose="020B0702040204020203" pitchFamily="34" charset="0"/>
              </a:rPr>
              <a:t>Definition </a:t>
            </a:r>
            <a:endParaRPr lang="en-CA" sz="1100" dirty="0">
              <a:latin typeface="Segoe UI Semilight" panose="020B0402040204020203" pitchFamily="34" charset="0"/>
              <a:cs typeface="Segoe UI Semilight" panose="020B0402040204020203" pitchFamily="34" charset="0"/>
            </a:endParaRPr>
          </a:p>
        </p:txBody>
      </p:sp>
      <p:grpSp>
        <p:nvGrpSpPr>
          <p:cNvPr id="131" name="Group 130">
            <a:extLst>
              <a:ext uri="{FF2B5EF4-FFF2-40B4-BE49-F238E27FC236}">
                <a16:creationId xmlns:a16="http://schemas.microsoft.com/office/drawing/2014/main" id="{8F797EDE-0A5B-49E2-D295-578ABB16E657}"/>
              </a:ext>
            </a:extLst>
          </p:cNvPr>
          <p:cNvGrpSpPr/>
          <p:nvPr/>
        </p:nvGrpSpPr>
        <p:grpSpPr>
          <a:xfrm>
            <a:off x="-1592" y="4142999"/>
            <a:ext cx="6858001" cy="337314"/>
            <a:chOff x="768891" y="1253432"/>
            <a:chExt cx="3043419" cy="515204"/>
          </a:xfrm>
          <a:effectLst>
            <a:outerShdw blurRad="50800" dist="38100" dir="5400000" algn="t" rotWithShape="0">
              <a:prstClr val="black">
                <a:alpha val="40000"/>
              </a:prstClr>
            </a:outerShdw>
          </a:effectLst>
        </p:grpSpPr>
        <p:sp>
          <p:nvSpPr>
            <p:cNvPr id="132" name="Rectangle: Rounded Corners 131">
              <a:extLst>
                <a:ext uri="{FF2B5EF4-FFF2-40B4-BE49-F238E27FC236}">
                  <a16:creationId xmlns:a16="http://schemas.microsoft.com/office/drawing/2014/main" id="{6E57328D-B9C7-8265-90AC-0D198970EECF}"/>
                </a:ext>
              </a:extLst>
            </p:cNvPr>
            <p:cNvSpPr/>
            <p:nvPr/>
          </p:nvSpPr>
          <p:spPr>
            <a:xfrm>
              <a:off x="768891" y="1253432"/>
              <a:ext cx="3043419" cy="399568"/>
            </a:xfrm>
            <a:prstGeom prst="roundRect">
              <a:avLst>
                <a:gd name="adj" fmla="val 5276"/>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3" name="Triangle 75">
              <a:extLst>
                <a:ext uri="{FF2B5EF4-FFF2-40B4-BE49-F238E27FC236}">
                  <a16:creationId xmlns:a16="http://schemas.microsoft.com/office/drawing/2014/main" id="{BC1A6E05-A980-EC5A-CB1C-E4D8CEFAFC11}"/>
                </a:ext>
              </a:extLst>
            </p:cNvPr>
            <p:cNvSpPr/>
            <p:nvPr/>
          </p:nvSpPr>
          <p:spPr>
            <a:xfrm rot="10800000">
              <a:off x="829734" y="1644925"/>
              <a:ext cx="95531" cy="123711"/>
            </a:xfrm>
            <a:prstGeom prst="triangle">
              <a:avLst>
                <a:gd name="adj" fmla="val 50000"/>
              </a:avLst>
            </a:prstGeom>
            <a:solidFill>
              <a:srgbClr val="F5F5F5"/>
            </a:solidFill>
            <a:ln>
              <a:noFill/>
            </a:ln>
          </p:spPr>
          <p:txBody>
            <a:bodyPr wrap="square" rtlCol="0" anchor="ctr">
              <a:noAutofit/>
            </a:bodyPr>
            <a:lstStyle/>
            <a:p>
              <a:pPr algn="ctr"/>
              <a:endParaRPr lang="en-US" sz="1600" b="1">
                <a:solidFill>
                  <a:schemeClr val="bg1"/>
                </a:solidFill>
                <a:latin typeface="+mj-lt"/>
                <a:ea typeface="Corbel" charset="0"/>
                <a:cs typeface="Corbel" charset="0"/>
              </a:endParaRPr>
            </a:p>
          </p:txBody>
        </p:sp>
      </p:grpSp>
      <p:sp>
        <p:nvSpPr>
          <p:cNvPr id="134" name="TextBox 133">
            <a:extLst>
              <a:ext uri="{FF2B5EF4-FFF2-40B4-BE49-F238E27FC236}">
                <a16:creationId xmlns:a16="http://schemas.microsoft.com/office/drawing/2014/main" id="{01E5D10B-0C57-2966-4F8C-ADC534A15C02}"/>
              </a:ext>
            </a:extLst>
          </p:cNvPr>
          <p:cNvSpPr txBox="1"/>
          <p:nvPr/>
        </p:nvSpPr>
        <p:spPr>
          <a:xfrm>
            <a:off x="875541" y="4125501"/>
            <a:ext cx="5252127" cy="276999"/>
          </a:xfrm>
          <a:prstGeom prst="rect">
            <a:avLst/>
          </a:prstGeom>
          <a:noFill/>
        </p:spPr>
        <p:txBody>
          <a:bodyPr wrap="square">
            <a:spAutoFit/>
          </a:bodyPr>
          <a:lstStyle/>
          <a:p>
            <a:pPr algn="ctr"/>
            <a:r>
              <a:rPr lang="en-CA" sz="1200" dirty="0">
                <a:solidFill>
                  <a:srgbClr val="124574"/>
                </a:solidFill>
                <a:latin typeface="Segoe UI Semibold" panose="020B0702040204020203" pitchFamily="34" charset="0"/>
                <a:cs typeface="Segoe UI Semibold" panose="020B0702040204020203" pitchFamily="34" charset="0"/>
              </a:rPr>
              <a:t>Principal Investigator (PI) </a:t>
            </a:r>
            <a:r>
              <a:rPr lang="en-CA" sz="1200" dirty="0">
                <a:solidFill>
                  <a:srgbClr val="124574"/>
                </a:solidFill>
                <a:latin typeface="Segoe UI Semilight" panose="020B0402040204020203" pitchFamily="34" charset="0"/>
                <a:cs typeface="Segoe UI Semilight" panose="020B0402040204020203" pitchFamily="34" charset="0"/>
              </a:rPr>
              <a:t>&amp;</a:t>
            </a:r>
            <a:r>
              <a:rPr lang="en-CA" sz="1200" dirty="0">
                <a:solidFill>
                  <a:srgbClr val="124574"/>
                </a:solidFill>
                <a:latin typeface="Segoe UI Semibold" panose="020B0702040204020203" pitchFamily="34" charset="0"/>
                <a:cs typeface="Segoe UI Semibold" panose="020B0702040204020203" pitchFamily="34" charset="0"/>
              </a:rPr>
              <a:t> Research Team (RT) Responsibilities</a:t>
            </a:r>
            <a:endParaRPr lang="en-CA" sz="1200" dirty="0">
              <a:solidFill>
                <a:srgbClr val="124574"/>
              </a:solidFill>
              <a:latin typeface="Segoe UI Semilight" panose="020B0402040204020203" pitchFamily="34" charset="0"/>
              <a:cs typeface="Segoe UI Semilight" panose="020B0402040204020203" pitchFamily="34" charset="0"/>
            </a:endParaRPr>
          </a:p>
        </p:txBody>
      </p:sp>
      <p:graphicFrame>
        <p:nvGraphicFramePr>
          <p:cNvPr id="46" name="Table 28">
            <a:extLst>
              <a:ext uri="{FF2B5EF4-FFF2-40B4-BE49-F238E27FC236}">
                <a16:creationId xmlns:a16="http://schemas.microsoft.com/office/drawing/2014/main" id="{C415B259-34F1-5C91-AFA2-98B1C2FCCDBE}"/>
              </a:ext>
            </a:extLst>
          </p:cNvPr>
          <p:cNvGraphicFramePr>
            <a:graphicFrameLocks noGrp="1"/>
          </p:cNvGraphicFramePr>
          <p:nvPr>
            <p:extLst>
              <p:ext uri="{D42A27DB-BD31-4B8C-83A1-F6EECF244321}">
                <p14:modId xmlns:p14="http://schemas.microsoft.com/office/powerpoint/2010/main" val="1060820068"/>
              </p:ext>
            </p:extLst>
          </p:nvPr>
        </p:nvGraphicFramePr>
        <p:xfrm>
          <a:off x="705486" y="4601909"/>
          <a:ext cx="5908734" cy="3970020"/>
        </p:xfrm>
        <a:graphic>
          <a:graphicData uri="http://schemas.openxmlformats.org/drawingml/2006/table">
            <a:tbl>
              <a:tblPr firstRow="1" bandRow="1">
                <a:tableStyleId>{5C22544A-7EE6-4342-B048-85BDC9FD1C3A}</a:tableStyleId>
              </a:tblPr>
              <a:tblGrid>
                <a:gridCol w="951864">
                  <a:extLst>
                    <a:ext uri="{9D8B030D-6E8A-4147-A177-3AD203B41FA5}">
                      <a16:colId xmlns:a16="http://schemas.microsoft.com/office/drawing/2014/main" val="2597545517"/>
                    </a:ext>
                  </a:extLst>
                </a:gridCol>
                <a:gridCol w="4956870">
                  <a:extLst>
                    <a:ext uri="{9D8B030D-6E8A-4147-A177-3AD203B41FA5}">
                      <a16:colId xmlns:a16="http://schemas.microsoft.com/office/drawing/2014/main" val="1715017743"/>
                    </a:ext>
                  </a:extLst>
                </a:gridCol>
              </a:tblGrid>
              <a:tr h="603390">
                <a:tc>
                  <a:txBody>
                    <a:bodyPr/>
                    <a:lstStyle/>
                    <a:p>
                      <a:r>
                        <a:rPr lang="en-CA" sz="850" dirty="0">
                          <a:solidFill>
                            <a:schemeClr val="bg1"/>
                          </a:solidFill>
                          <a:latin typeface="Segoe UI Semibold" panose="020B0702040204020203" pitchFamily="34" charset="0"/>
                          <a:cs typeface="Segoe UI Semibold" panose="020B0702040204020203" pitchFamily="34" charset="0"/>
                        </a:rPr>
                        <a:t>Data Identification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58E50"/>
                    </a:solidFill>
                  </a:tcPr>
                </a:tc>
                <a:tc>
                  <a:txBody>
                    <a:bodyPr/>
                    <a:lstStyle/>
                    <a:p>
                      <a:pPr marL="144000" indent="-144000">
                        <a:buFont typeface="Wingdings" panose="05000000000000000000" pitchFamily="2" charset="2"/>
                        <a:buChar char="ü"/>
                      </a:pPr>
                      <a:r>
                        <a:rPr lang="en-US" sz="850" b="0" kern="1200" dirty="0">
                          <a:solidFill>
                            <a:schemeClr val="tx1"/>
                          </a:solidFill>
                          <a:latin typeface="Segoe UI Semibold" panose="020B0702040204020203" pitchFamily="34" charset="0"/>
                          <a:ea typeface="+mn-ea"/>
                          <a:cs typeface="Segoe UI Semibold" panose="020B0702040204020203" pitchFamily="34" charset="0"/>
                        </a:rPr>
                        <a:t>Understand research data </a:t>
                      </a:r>
                      <a:r>
                        <a:rPr lang="en-US" sz="850" b="0" dirty="0">
                          <a:solidFill>
                            <a:schemeClr val="tx1"/>
                          </a:solidFill>
                          <a:latin typeface="Segoe UI Semilight" panose="020B0402040204020203" pitchFamily="34" charset="0"/>
                          <a:cs typeface="Segoe UI Semilight" panose="020B0402040204020203" pitchFamily="34" charset="0"/>
                        </a:rPr>
                        <a:t>collected and used and </a:t>
                      </a:r>
                      <a:r>
                        <a:rPr lang="en-US" sz="850" b="0" dirty="0">
                          <a:solidFill>
                            <a:schemeClr val="tx1"/>
                          </a:solidFill>
                          <a:latin typeface="Segoe UI Semibold" panose="020B0702040204020203" pitchFamily="34" charset="0"/>
                          <a:cs typeface="Segoe UI Semibold" panose="020B0702040204020203" pitchFamily="34" charset="0"/>
                        </a:rPr>
                        <a:t>identify</a:t>
                      </a:r>
                      <a:r>
                        <a:rPr lang="en-US" sz="850" b="0" dirty="0">
                          <a:solidFill>
                            <a:schemeClr val="tx1"/>
                          </a:solidFill>
                          <a:latin typeface="Segoe UI Semilight" panose="020B0402040204020203" pitchFamily="34" charset="0"/>
                          <a:cs typeface="Segoe UI Semilight" panose="020B0402040204020203" pitchFamily="34" charset="0"/>
                        </a:rPr>
                        <a:t> </a:t>
                      </a:r>
                      <a:r>
                        <a:rPr lang="en-US" sz="850" b="0" kern="1200" dirty="0">
                          <a:solidFill>
                            <a:schemeClr val="tx1"/>
                          </a:solidFill>
                          <a:latin typeface="Segoe UI Semibold" panose="020B0702040204020203" pitchFamily="34" charset="0"/>
                          <a:ea typeface="+mn-ea"/>
                          <a:cs typeface="Segoe UI Semibold" panose="020B0702040204020203" pitchFamily="34" charset="0"/>
                        </a:rPr>
                        <a:t>sensitivity of data</a:t>
                      </a:r>
                      <a:endParaRPr lang="en-US" sz="850" b="0" dirty="0">
                        <a:solidFill>
                          <a:schemeClr val="tx1"/>
                        </a:solidFill>
                        <a:latin typeface="Segoe UI Semibold" panose="020B0702040204020203" pitchFamily="34" charset="0"/>
                        <a:cs typeface="Segoe UI Semibold" panose="020B0702040204020203" pitchFamily="34" charset="0"/>
                      </a:endParaRPr>
                    </a:p>
                    <a:p>
                      <a:pPr marL="144000" indent="-144000">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Inventory sensitive data </a:t>
                      </a:r>
                      <a:r>
                        <a:rPr lang="en-CA" sz="850" b="0" dirty="0">
                          <a:solidFill>
                            <a:schemeClr val="tx1"/>
                          </a:solidFill>
                          <a:latin typeface="Segoe UI Semilight" panose="020B0402040204020203" pitchFamily="34" charset="0"/>
                          <a:cs typeface="Segoe UI Semilight" panose="020B0402040204020203" pitchFamily="34" charset="0"/>
                        </a:rPr>
                        <a:t>and its flow through the information lifecycle</a:t>
                      </a:r>
                    </a:p>
                    <a:p>
                      <a:pPr marL="144000" marR="0" lvl="0" indent="-144000" algn="l" defTabSz="914363"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CA" sz="850" b="0" kern="1200" dirty="0">
                          <a:solidFill>
                            <a:schemeClr val="tx1"/>
                          </a:solidFill>
                          <a:latin typeface="Segoe UI Semibold" panose="020B0702040204020203" pitchFamily="34" charset="0"/>
                          <a:ea typeface="+mn-ea"/>
                          <a:cs typeface="Segoe UI Semibold" panose="020B0702040204020203" pitchFamily="34" charset="0"/>
                        </a:rPr>
                        <a:t>Identify technologies </a:t>
                      </a:r>
                      <a:r>
                        <a:rPr lang="en-CA" sz="850" b="0" kern="1200" dirty="0">
                          <a:solidFill>
                            <a:schemeClr val="tx1"/>
                          </a:solidFill>
                          <a:latin typeface="Segoe UI Semilight" panose="020B0402040204020203" pitchFamily="34" charset="0"/>
                          <a:ea typeface="+mn-ea"/>
                          <a:cs typeface="Segoe UI Semilight" panose="020B0402040204020203" pitchFamily="34" charset="0"/>
                        </a:rPr>
                        <a:t>involved </a:t>
                      </a:r>
                      <a:r>
                        <a:rPr lang="en-CA" sz="850" b="0" dirty="0">
                          <a:solidFill>
                            <a:schemeClr val="tx1"/>
                          </a:solidFill>
                          <a:latin typeface="Segoe UI Semilight" panose="020B0402040204020203" pitchFamily="34" charset="0"/>
                          <a:cs typeface="Segoe UI Semilight" panose="020B0402040204020203" pitchFamily="34" charset="0"/>
                        </a:rPr>
                        <a:t>and </a:t>
                      </a:r>
                      <a:r>
                        <a:rPr lang="en-CA" sz="850" b="0" dirty="0">
                          <a:solidFill>
                            <a:schemeClr val="tx1"/>
                          </a:solidFill>
                          <a:latin typeface="Segoe UI Semibold" panose="020B0702040204020203" pitchFamily="34" charset="0"/>
                          <a:cs typeface="Segoe UI Semibold" panose="020B0702040204020203" pitchFamily="34" charset="0"/>
                        </a:rPr>
                        <a:t>verify</a:t>
                      </a:r>
                      <a:r>
                        <a:rPr lang="en-CA" sz="850" b="0" dirty="0">
                          <a:solidFill>
                            <a:schemeClr val="tx1"/>
                          </a:solidFill>
                          <a:latin typeface="Segoe UI Semilight" panose="020B0402040204020203" pitchFamily="34" charset="0"/>
                          <a:cs typeface="Segoe UI Semilight" panose="020B0402040204020203" pitchFamily="34" charset="0"/>
                        </a:rPr>
                        <a:t> the ones </a:t>
                      </a:r>
                      <a:r>
                        <a:rPr lang="en-CA" sz="850" b="0" dirty="0">
                          <a:solidFill>
                            <a:schemeClr val="tx1"/>
                          </a:solidFill>
                          <a:latin typeface="Segoe UI Semibold" panose="020B0702040204020203" pitchFamily="34" charset="0"/>
                          <a:cs typeface="Segoe UI Semibold" panose="020B0702040204020203" pitchFamily="34" charset="0"/>
                        </a:rPr>
                        <a:t>within scope</a:t>
                      </a:r>
                      <a:r>
                        <a:rPr lang="en-CA" sz="850" b="0" dirty="0">
                          <a:solidFill>
                            <a:schemeClr val="tx1"/>
                          </a:solidFill>
                          <a:latin typeface="Segoe UI Semilight" panose="020B0402040204020203" pitchFamily="34" charset="0"/>
                          <a:cs typeface="Segoe UI Semilight" panose="020B0402040204020203" pitchFamily="34" charset="0"/>
                        </a:rPr>
                        <a:t> of the </a:t>
                      </a:r>
                      <a:r>
                        <a:rPr lang="en-CA" sz="850" b="0" dirty="0">
                          <a:solidFill>
                            <a:schemeClr val="tx1"/>
                          </a:solidFill>
                          <a:latin typeface="Segoe UI Semibold" panose="020B0702040204020203" pitchFamily="34" charset="0"/>
                          <a:cs typeface="Segoe UI Semibold" panose="020B0702040204020203" pitchFamily="34" charset="0"/>
                        </a:rPr>
                        <a:t>IT Team’s</a:t>
                      </a:r>
                      <a:r>
                        <a:rPr lang="en-CA" sz="850" b="0" dirty="0">
                          <a:solidFill>
                            <a:schemeClr val="tx1"/>
                          </a:solidFill>
                          <a:latin typeface="Segoe UI Semilight" panose="020B0402040204020203" pitchFamily="34" charset="0"/>
                          <a:cs typeface="Segoe UI Semilight" panose="020B0402040204020203" pitchFamily="34" charset="0"/>
                        </a:rPr>
                        <a:t> </a:t>
                      </a:r>
                      <a:r>
                        <a:rPr lang="en-CA" sz="850" b="0" dirty="0">
                          <a:solidFill>
                            <a:schemeClr val="tx1"/>
                          </a:solidFill>
                          <a:latin typeface="Segoe UI Semibold" panose="020B0702040204020203" pitchFamily="34" charset="0"/>
                          <a:cs typeface="Segoe UI Semibold" panose="020B0702040204020203" pitchFamily="34" charset="0"/>
                        </a:rPr>
                        <a:t>support</a:t>
                      </a:r>
                      <a:r>
                        <a:rPr lang="en-CA" sz="850" b="0" dirty="0">
                          <a:solidFill>
                            <a:schemeClr val="tx1"/>
                          </a:solidFill>
                          <a:latin typeface="Segoe UI Semilight" panose="020B0402040204020203" pitchFamily="34" charset="0"/>
                          <a:cs typeface="Segoe UI Semilight" panose="020B0402040204020203" pitchFamily="34" charset="0"/>
                        </a:rPr>
                        <a:t> (</a:t>
                      </a:r>
                      <a:r>
                        <a:rPr lang="en-CA" sz="850" b="0" dirty="0">
                          <a:solidFill>
                            <a:schemeClr val="tx1"/>
                          </a:solidFill>
                          <a:latin typeface="Segoe UI Semibold" panose="020B0702040204020203" pitchFamily="34" charset="0"/>
                          <a:cs typeface="Segoe UI Semibold" panose="020B0702040204020203" pitchFamily="34" charset="0"/>
                        </a:rPr>
                        <a:t>University-provided </a:t>
                      </a:r>
                      <a:r>
                        <a:rPr lang="en-CA" sz="850" b="0" dirty="0">
                          <a:solidFill>
                            <a:schemeClr val="tx1"/>
                          </a:solidFill>
                          <a:latin typeface="Segoe UI Semilight" panose="020B0402040204020203" pitchFamily="34" charset="0"/>
                          <a:cs typeface="Segoe UI Semilight" panose="020B0402040204020203" pitchFamily="34" charset="0"/>
                        </a:rPr>
                        <a:t>or </a:t>
                      </a:r>
                      <a:r>
                        <a:rPr lang="en-CA" sz="850" b="0" dirty="0">
                          <a:solidFill>
                            <a:schemeClr val="tx1"/>
                          </a:solidFill>
                          <a:latin typeface="Segoe UI Semibold" panose="020B0702040204020203" pitchFamily="34" charset="0"/>
                          <a:cs typeface="Segoe UI Semibold" panose="020B0702040204020203" pitchFamily="34" charset="0"/>
                        </a:rPr>
                        <a:t>IT-approved </a:t>
                      </a:r>
                      <a:r>
                        <a:rPr lang="en-CA" sz="850" b="0" dirty="0">
                          <a:solidFill>
                            <a:schemeClr val="tx1"/>
                          </a:solidFill>
                          <a:latin typeface="Segoe UI Semilight" panose="020B0402040204020203" pitchFamily="34" charset="0"/>
                          <a:cs typeface="Segoe UI Semilight" panose="020B0402040204020203" pitchFamily="34" charset="0"/>
                        </a:rPr>
                        <a:t>technologies)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7449902"/>
                  </a:ext>
                </a:extLst>
              </a:tr>
              <a:tr h="2820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50" b="1"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Data Classification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58E50"/>
                    </a:solidFill>
                  </a:tcPr>
                </a:tc>
                <a:tc>
                  <a:txBody>
                    <a:bodyPr/>
                    <a:lstStyle/>
                    <a:p>
                      <a:pPr marL="144000" indent="-144000">
                        <a:buFont typeface="Wingdings" panose="05000000000000000000" pitchFamily="2" charset="2"/>
                        <a:buChar char="ü"/>
                      </a:pPr>
                      <a:r>
                        <a:rPr lang="en-US" sz="850" b="0" kern="1200" dirty="0">
                          <a:solidFill>
                            <a:srgbClr val="124574"/>
                          </a:solidFill>
                          <a:latin typeface="Segoe UI Semibold" panose="020B0702040204020203" pitchFamily="34" charset="0"/>
                          <a:ea typeface="+mn-ea"/>
                          <a:cs typeface="Segoe UI Semibold" panose="020B0702040204020203" pitchFamily="34" charset="0"/>
                        </a:rPr>
                        <a:t>PI: </a:t>
                      </a:r>
                      <a:r>
                        <a:rPr lang="en-US" sz="850" b="0" kern="1200" dirty="0">
                          <a:solidFill>
                            <a:schemeClr val="tx1"/>
                          </a:solidFill>
                          <a:latin typeface="Segoe UI Semibold" panose="020B0702040204020203" pitchFamily="34" charset="0"/>
                          <a:ea typeface="+mn-ea"/>
                          <a:cs typeface="Segoe UI Semibold" panose="020B0702040204020203" pitchFamily="34" charset="0"/>
                        </a:rPr>
                        <a:t>Assign a classification level </a:t>
                      </a:r>
                      <a:r>
                        <a:rPr lang="en-US" sz="850" b="0" dirty="0">
                          <a:solidFill>
                            <a:schemeClr val="tx1"/>
                          </a:solidFill>
                          <a:latin typeface="Segoe UI Semilight" panose="020B0402040204020203" pitchFamily="34" charset="0"/>
                          <a:cs typeface="Segoe UI Semilight" panose="020B0402040204020203" pitchFamily="34" charset="0"/>
                        </a:rPr>
                        <a:t>to all research data and </a:t>
                      </a:r>
                      <a:r>
                        <a:rPr lang="en-CA" sz="850" b="0" kern="1200" dirty="0">
                          <a:solidFill>
                            <a:schemeClr val="tx1"/>
                          </a:solidFill>
                          <a:latin typeface="Segoe UI Semibold" panose="020B0702040204020203" pitchFamily="34" charset="0"/>
                          <a:ea typeface="+mn-ea"/>
                          <a:cs typeface="Segoe UI Semibold" panose="020B0702040204020203" pitchFamily="34" charset="0"/>
                        </a:rPr>
                        <a:t>identify</a:t>
                      </a:r>
                      <a:r>
                        <a:rPr lang="en-CA" sz="850" b="0" kern="1200" dirty="0">
                          <a:solidFill>
                            <a:schemeClr val="tx1"/>
                          </a:solidFill>
                          <a:latin typeface="Segoe UI Semilight" panose="020B0402040204020203" pitchFamily="34" charset="0"/>
                          <a:ea typeface="+mn-ea"/>
                          <a:cs typeface="Segoe UI Semilight" panose="020B0402040204020203" pitchFamily="34" charset="0"/>
                        </a:rPr>
                        <a:t> the </a:t>
                      </a:r>
                      <a:r>
                        <a:rPr lang="en-CA" sz="850" b="0" kern="1200" dirty="0">
                          <a:solidFill>
                            <a:schemeClr val="tx1"/>
                          </a:solidFill>
                          <a:latin typeface="Segoe UI Semibold" panose="020B0702040204020203" pitchFamily="34" charset="0"/>
                          <a:ea typeface="+mn-ea"/>
                          <a:cs typeface="Segoe UI Semibold" panose="020B0702040204020203" pitchFamily="34" charset="0"/>
                        </a:rPr>
                        <a:t>appropriate controls </a:t>
                      </a:r>
                      <a:r>
                        <a:rPr lang="en-CA" sz="850" b="0" dirty="0">
                          <a:solidFill>
                            <a:schemeClr val="tx1"/>
                          </a:solidFill>
                          <a:latin typeface="Segoe UI Semilight" panose="020B0402040204020203" pitchFamily="34" charset="0"/>
                          <a:cs typeface="Segoe UI Semilight" panose="020B0402040204020203" pitchFamily="34" charset="0"/>
                        </a:rPr>
                        <a:t>for handling and protecting research data based on the </a:t>
                      </a:r>
                      <a:r>
                        <a:rPr lang="en-CA" sz="850" b="0" dirty="0">
                          <a:solidFill>
                            <a:schemeClr val="tx1"/>
                          </a:solidFill>
                          <a:latin typeface="Segoe UI Semibold" panose="020B0702040204020203" pitchFamily="34" charset="0"/>
                          <a:cs typeface="Segoe UI Semibold" panose="020B0702040204020203" pitchFamily="34" charset="0"/>
                        </a:rPr>
                        <a:t>classification assigned</a:t>
                      </a:r>
                    </a:p>
                    <a:p>
                      <a:pPr marL="144000" indent="-144000">
                        <a:buFont typeface="Wingdings" panose="05000000000000000000" pitchFamily="2" charset="2"/>
                        <a:buChar char="ü"/>
                      </a:pPr>
                      <a:r>
                        <a:rPr lang="en-CA" sz="850" b="0" dirty="0">
                          <a:solidFill>
                            <a:srgbClr val="124574"/>
                          </a:solidFill>
                          <a:latin typeface="Segoe UI Semibold" panose="020B0702040204020203" pitchFamily="34" charset="0"/>
                          <a:cs typeface="Segoe UI Semibold" panose="020B0702040204020203" pitchFamily="34" charset="0"/>
                        </a:rPr>
                        <a:t>RT: </a:t>
                      </a:r>
                      <a:r>
                        <a:rPr lang="en-CA" sz="850" b="0" dirty="0">
                          <a:solidFill>
                            <a:schemeClr val="tx1"/>
                          </a:solidFill>
                          <a:latin typeface="Segoe UI Semibold" panose="020B0702040204020203" pitchFamily="34" charset="0"/>
                          <a:cs typeface="Segoe UI Semibold" panose="020B0702040204020203" pitchFamily="34" charset="0"/>
                        </a:rPr>
                        <a:t>Understand the classification level assigned and apply the appropriate controls </a:t>
                      </a:r>
                      <a:r>
                        <a:rPr lang="en-CA" sz="850" b="0" dirty="0">
                          <a:solidFill>
                            <a:schemeClr val="tx1"/>
                          </a:solidFill>
                          <a:latin typeface="Segoe UI Semilight" panose="020B0402040204020203" pitchFamily="34" charset="0"/>
                          <a:cs typeface="Segoe UI Semilight" panose="020B0402040204020203" pitchFamily="34" charset="0"/>
                        </a:rPr>
                        <a:t>for handling and protecting the data </a:t>
                      </a:r>
                      <a:r>
                        <a:rPr lang="en-CA" sz="850" b="0" dirty="0">
                          <a:solidFill>
                            <a:schemeClr val="tx1"/>
                          </a:solidFill>
                          <a:latin typeface="Segoe UI Semibold" panose="020B0702040204020203" pitchFamily="34" charset="0"/>
                          <a:cs typeface="Segoe UI Semibold" panose="020B0702040204020203" pitchFamily="34" charset="0"/>
                        </a:rPr>
                        <a:t>based on the classification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816437"/>
                  </a:ext>
                </a:extLst>
              </a:tr>
              <a:tr h="1764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50" b="1"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Data Collection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558C9D"/>
                    </a:solidFill>
                  </a:tcPr>
                </a:tc>
                <a:tc>
                  <a:txBody>
                    <a:bodyPr/>
                    <a:lstStyle/>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Obtain voluntary </a:t>
                      </a:r>
                      <a:r>
                        <a:rPr lang="en-CA" sz="850" b="0" kern="1200" dirty="0">
                          <a:solidFill>
                            <a:schemeClr val="tx1"/>
                          </a:solidFill>
                          <a:latin typeface="Segoe UI Semilight" panose="020B0402040204020203" pitchFamily="34" charset="0"/>
                          <a:ea typeface="+mn-ea"/>
                          <a:cs typeface="Segoe UI Semilight" panose="020B0402040204020203" pitchFamily="34" charset="0"/>
                        </a:rPr>
                        <a:t>and </a:t>
                      </a:r>
                      <a:r>
                        <a:rPr lang="en-CA" sz="850" b="0" kern="1200" dirty="0">
                          <a:solidFill>
                            <a:schemeClr val="tx1"/>
                          </a:solidFill>
                          <a:latin typeface="Segoe UI Semibold" panose="020B0702040204020203" pitchFamily="34" charset="0"/>
                          <a:ea typeface="+mn-ea"/>
                          <a:cs typeface="Segoe UI Semibold" panose="020B0702040204020203" pitchFamily="34" charset="0"/>
                        </a:rPr>
                        <a:t>informed consent </a:t>
                      </a:r>
                      <a:r>
                        <a:rPr lang="en-CA" sz="850" b="0" kern="1200" dirty="0">
                          <a:solidFill>
                            <a:schemeClr val="tx1"/>
                          </a:solidFill>
                          <a:latin typeface="Segoe UI Semilight" panose="020B0402040204020203" pitchFamily="34" charset="0"/>
                          <a:ea typeface="+mn-ea"/>
                          <a:cs typeface="Segoe UI Semilight" panose="020B0402040204020203" pitchFamily="34" charset="0"/>
                        </a:rPr>
                        <a:t>from research participants before or at the time of data collection.</a:t>
                      </a:r>
                    </a:p>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Limit collection of data </a:t>
                      </a:r>
                      <a:r>
                        <a:rPr lang="en-CA" sz="850" b="0" kern="1200" dirty="0">
                          <a:solidFill>
                            <a:schemeClr val="tx1"/>
                          </a:solidFill>
                          <a:latin typeface="Segoe UI Semilight" panose="020B0402040204020203" pitchFamily="34" charset="0"/>
                          <a:ea typeface="+mn-ea"/>
                          <a:cs typeface="Segoe UI Semilight" panose="020B0402040204020203" pitchFamily="34" charset="0"/>
                        </a:rPr>
                        <a:t>only to </a:t>
                      </a:r>
                      <a:r>
                        <a:rPr lang="en-CA" sz="850" b="0" kern="1200" dirty="0">
                          <a:solidFill>
                            <a:schemeClr val="tx1"/>
                          </a:solidFill>
                          <a:latin typeface="Segoe UI Semibold" panose="020B0702040204020203" pitchFamily="34" charset="0"/>
                          <a:ea typeface="+mn-ea"/>
                          <a:cs typeface="Segoe UI Semibold" panose="020B0702040204020203" pitchFamily="34" charset="0"/>
                        </a:rPr>
                        <a:t>what is necessary </a:t>
                      </a:r>
                      <a:r>
                        <a:rPr lang="en-CA" sz="850" b="0" kern="1200" dirty="0">
                          <a:solidFill>
                            <a:schemeClr val="tx1"/>
                          </a:solidFill>
                          <a:latin typeface="Segoe UI Semilight" panose="020B0402040204020203" pitchFamily="34" charset="0"/>
                          <a:ea typeface="+mn-ea"/>
                          <a:cs typeface="Segoe UI Semilight" panose="020B0402040204020203" pitchFamily="34" charset="0"/>
                        </a:rPr>
                        <a:t>and to the </a:t>
                      </a:r>
                      <a:r>
                        <a:rPr lang="en-CA" sz="850" b="0" kern="1200" dirty="0">
                          <a:solidFill>
                            <a:schemeClr val="tx1"/>
                          </a:solidFill>
                          <a:latin typeface="Segoe UI Semibold" panose="020B0702040204020203" pitchFamily="34" charset="0"/>
                          <a:ea typeface="+mn-ea"/>
                          <a:cs typeface="Segoe UI Semibold" panose="020B0702040204020203" pitchFamily="34" charset="0"/>
                        </a:rPr>
                        <a:t>identified purposes</a:t>
                      </a:r>
                      <a:endParaRPr lang="en-CA" sz="850" b="0" kern="1200" dirty="0">
                        <a:solidFill>
                          <a:schemeClr val="tx1"/>
                        </a:solidFill>
                        <a:latin typeface="Segoe UI Semilight" panose="020B0402040204020203" pitchFamily="34" charset="0"/>
                        <a:ea typeface="+mn-ea"/>
                        <a:cs typeface="Segoe UI Semilight" panose="020B0402040204020203"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984868"/>
                  </a:ext>
                </a:extLst>
              </a:tr>
              <a:tr h="6033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50" b="1"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Data Storage &amp; Transmission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3C7D8C"/>
                    </a:solidFill>
                  </a:tcPr>
                </a:tc>
                <a:tc>
                  <a:txBody>
                    <a:bodyPr/>
                    <a:lstStyle/>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Manage </a:t>
                      </a:r>
                      <a:r>
                        <a:rPr lang="en-CA" sz="850" b="0" kern="1200" dirty="0">
                          <a:solidFill>
                            <a:schemeClr val="tx1"/>
                          </a:solidFill>
                          <a:latin typeface="Segoe UI Semilight" panose="020B0402040204020203" pitchFamily="34" charset="0"/>
                          <a:ea typeface="+mn-ea"/>
                          <a:cs typeface="Segoe UI Semilight" panose="020B0402040204020203" pitchFamily="34" charset="0"/>
                        </a:rPr>
                        <a:t>and </a:t>
                      </a:r>
                      <a:r>
                        <a:rPr lang="en-CA" sz="850" b="0" kern="1200" dirty="0">
                          <a:solidFill>
                            <a:schemeClr val="tx1"/>
                          </a:solidFill>
                          <a:latin typeface="Segoe UI Semibold" panose="020B0702040204020203" pitchFamily="34" charset="0"/>
                          <a:ea typeface="+mn-ea"/>
                          <a:cs typeface="Segoe UI Semibold" panose="020B0702040204020203" pitchFamily="34" charset="0"/>
                        </a:rPr>
                        <a:t>limit access to research data</a:t>
                      </a:r>
                      <a:r>
                        <a:rPr lang="en-CA" sz="850" b="0" kern="1200" dirty="0">
                          <a:solidFill>
                            <a:schemeClr val="tx1"/>
                          </a:solidFill>
                          <a:latin typeface="Segoe UI Semilight" panose="020B0402040204020203" pitchFamily="34" charset="0"/>
                          <a:ea typeface="+mn-ea"/>
                          <a:cs typeface="Segoe UI Semilight" panose="020B0402040204020203" pitchFamily="34" charset="0"/>
                        </a:rPr>
                        <a:t> on a </a:t>
                      </a:r>
                      <a:r>
                        <a:rPr lang="en-CA" sz="850" b="0" kern="1200" dirty="0">
                          <a:solidFill>
                            <a:schemeClr val="tx1"/>
                          </a:solidFill>
                          <a:latin typeface="Segoe UI Semibold" panose="020B0702040204020203" pitchFamily="34" charset="0"/>
                          <a:ea typeface="+mn-ea"/>
                          <a:cs typeface="Segoe UI Semibold" panose="020B0702040204020203" pitchFamily="34" charset="0"/>
                        </a:rPr>
                        <a:t>role-based</a:t>
                      </a:r>
                      <a:r>
                        <a:rPr lang="en-CA" sz="850" b="0" kern="1200" dirty="0">
                          <a:solidFill>
                            <a:schemeClr val="tx1"/>
                          </a:solidFill>
                          <a:latin typeface="Segoe UI Semilight" panose="020B0402040204020203" pitchFamily="34" charset="0"/>
                          <a:ea typeface="+mn-ea"/>
                          <a:cs typeface="Segoe UI Semilight" panose="020B0402040204020203" pitchFamily="34" charset="0"/>
                        </a:rPr>
                        <a:t> and </a:t>
                      </a:r>
                      <a:r>
                        <a:rPr lang="en-CA" sz="850" b="0" kern="1200" dirty="0">
                          <a:solidFill>
                            <a:schemeClr val="tx1"/>
                          </a:solidFill>
                          <a:latin typeface="Segoe UI Semibold" panose="020B0702040204020203" pitchFamily="34" charset="0"/>
                          <a:ea typeface="+mn-ea"/>
                          <a:cs typeface="Segoe UI Semibold" panose="020B0702040204020203" pitchFamily="34" charset="0"/>
                        </a:rPr>
                        <a:t>need-to-know </a:t>
                      </a:r>
                      <a:r>
                        <a:rPr lang="en-CA" sz="850" b="0" kern="1200" dirty="0">
                          <a:solidFill>
                            <a:schemeClr val="tx1"/>
                          </a:solidFill>
                          <a:latin typeface="Segoe UI Semilight" panose="020B0402040204020203" pitchFamily="34" charset="0"/>
                          <a:ea typeface="+mn-ea"/>
                          <a:cs typeface="Segoe UI Semilight" panose="020B0402040204020203" pitchFamily="34" charset="0"/>
                        </a:rPr>
                        <a:t>basis</a:t>
                      </a:r>
                    </a:p>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Implement</a:t>
                      </a:r>
                      <a:r>
                        <a:rPr lang="en-CA" sz="850" b="0" kern="1200" dirty="0">
                          <a:solidFill>
                            <a:schemeClr val="tx1"/>
                          </a:solidFill>
                          <a:latin typeface="Segoe UI Semilight" panose="020B0402040204020203" pitchFamily="34" charset="0"/>
                          <a:ea typeface="+mn-ea"/>
                          <a:cs typeface="Segoe UI Semilight" panose="020B0402040204020203" pitchFamily="34" charset="0"/>
                        </a:rPr>
                        <a:t> </a:t>
                      </a:r>
                      <a:r>
                        <a:rPr lang="en-CA" sz="850" b="0" kern="1200" dirty="0">
                          <a:solidFill>
                            <a:schemeClr val="tx1"/>
                          </a:solidFill>
                          <a:latin typeface="Segoe UI Semibold" panose="020B0702040204020203" pitchFamily="34" charset="0"/>
                          <a:ea typeface="+mn-ea"/>
                          <a:cs typeface="Segoe UI Semibold" panose="020B0702040204020203" pitchFamily="34" charset="0"/>
                        </a:rPr>
                        <a:t>controls</a:t>
                      </a:r>
                      <a:r>
                        <a:rPr lang="en-CA" sz="850" b="0" kern="1200" dirty="0">
                          <a:solidFill>
                            <a:schemeClr val="tx1"/>
                          </a:solidFill>
                          <a:latin typeface="Segoe UI Semilight" panose="020B0402040204020203" pitchFamily="34" charset="0"/>
                          <a:ea typeface="+mn-ea"/>
                          <a:cs typeface="Segoe UI Semilight" panose="020B0402040204020203" pitchFamily="34" charset="0"/>
                        </a:rPr>
                        <a:t> to protect data </a:t>
                      </a:r>
                      <a:r>
                        <a:rPr lang="en-CA" sz="850" b="0" kern="1200" dirty="0">
                          <a:solidFill>
                            <a:schemeClr val="tx1"/>
                          </a:solidFill>
                          <a:latin typeface="Segoe UI Semibold" panose="020B0702040204020203" pitchFamily="34" charset="0"/>
                          <a:ea typeface="+mn-ea"/>
                          <a:cs typeface="Segoe UI Semibold" panose="020B0702040204020203" pitchFamily="34" charset="0"/>
                        </a:rPr>
                        <a:t>in-storage</a:t>
                      </a:r>
                      <a:r>
                        <a:rPr lang="en-CA" sz="850" b="0" kern="1200" dirty="0">
                          <a:solidFill>
                            <a:schemeClr val="tx1"/>
                          </a:solidFill>
                          <a:latin typeface="Segoe UI Semilight" panose="020B0402040204020203" pitchFamily="34" charset="0"/>
                          <a:ea typeface="+mn-ea"/>
                          <a:cs typeface="Segoe UI Semilight" panose="020B0402040204020203" pitchFamily="34" charset="0"/>
                        </a:rPr>
                        <a:t> and </a:t>
                      </a:r>
                      <a:r>
                        <a:rPr lang="en-CA" sz="850" b="0" kern="1200" dirty="0">
                          <a:solidFill>
                            <a:schemeClr val="tx1"/>
                          </a:solidFill>
                          <a:latin typeface="Segoe UI Semibold" panose="020B0702040204020203" pitchFamily="34" charset="0"/>
                          <a:ea typeface="+mn-ea"/>
                          <a:cs typeface="Segoe UI Semibold" panose="020B0702040204020203" pitchFamily="34" charset="0"/>
                        </a:rPr>
                        <a:t>in-transit </a:t>
                      </a:r>
                      <a:r>
                        <a:rPr lang="en-CA" sz="850" b="0" kern="1200" dirty="0">
                          <a:solidFill>
                            <a:schemeClr val="tx1"/>
                          </a:solidFill>
                          <a:latin typeface="Segoe UI Semilight" panose="020B0402040204020203" pitchFamily="34" charset="0"/>
                          <a:ea typeface="+mn-ea"/>
                          <a:cs typeface="Segoe UI Semilight" panose="020B0402040204020203" pitchFamily="34" charset="0"/>
                        </a:rPr>
                        <a:t>based on sensitivity</a:t>
                      </a:r>
                    </a:p>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light" panose="020B0402040204020203" pitchFamily="34" charset="0"/>
                          <a:ea typeface="+mn-ea"/>
                          <a:cs typeface="Segoe UI Semilight" panose="020B0402040204020203" pitchFamily="34" charset="0"/>
                        </a:rPr>
                        <a:t>Confidential data should not be shared through email; in cases of </a:t>
                      </a:r>
                      <a:r>
                        <a:rPr lang="en-CA" sz="850" b="0" kern="1200" dirty="0">
                          <a:solidFill>
                            <a:schemeClr val="tx1"/>
                          </a:solidFill>
                          <a:latin typeface="Segoe UI Semibold" panose="020B0702040204020203" pitchFamily="34" charset="0"/>
                          <a:ea typeface="+mn-ea"/>
                          <a:cs typeface="Segoe UI Semibold" panose="020B0702040204020203" pitchFamily="34" charset="0"/>
                        </a:rPr>
                        <a:t>exception</a:t>
                      </a:r>
                      <a:r>
                        <a:rPr lang="en-CA" sz="850" b="0" kern="1200" dirty="0">
                          <a:solidFill>
                            <a:schemeClr val="tx1"/>
                          </a:solidFill>
                          <a:latin typeface="Segoe UI Semilight" panose="020B0402040204020203" pitchFamily="34" charset="0"/>
                          <a:ea typeface="+mn-ea"/>
                          <a:cs typeface="Segoe UI Semilight" panose="020B0402040204020203" pitchFamily="34" charset="0"/>
                        </a:rPr>
                        <a:t>, </a:t>
                      </a:r>
                      <a:r>
                        <a:rPr lang="en-CA" sz="850" b="0" kern="1200" dirty="0">
                          <a:solidFill>
                            <a:schemeClr val="tx1"/>
                          </a:solidFill>
                          <a:latin typeface="Segoe UI Semibold" panose="020B0702040204020203" pitchFamily="34" charset="0"/>
                          <a:ea typeface="+mn-ea"/>
                          <a:cs typeface="Segoe UI Semibold" panose="020B0702040204020203" pitchFamily="34" charset="0"/>
                        </a:rPr>
                        <a:t>removable</a:t>
                      </a:r>
                      <a:r>
                        <a:rPr lang="en-CA" sz="850" b="0" kern="1200" dirty="0">
                          <a:solidFill>
                            <a:schemeClr val="tx1"/>
                          </a:solidFill>
                          <a:latin typeface="Segoe UI Semilight" panose="020B0402040204020203" pitchFamily="34" charset="0"/>
                          <a:ea typeface="+mn-ea"/>
                          <a:cs typeface="Segoe UI Semilight" panose="020B0402040204020203" pitchFamily="34" charset="0"/>
                        </a:rPr>
                        <a:t> </a:t>
                      </a:r>
                      <a:r>
                        <a:rPr lang="en-CA" sz="850" b="0" kern="1200" dirty="0">
                          <a:solidFill>
                            <a:schemeClr val="tx1"/>
                          </a:solidFill>
                          <a:latin typeface="Segoe UI Semibold" panose="020B0702040204020203" pitchFamily="34" charset="0"/>
                          <a:ea typeface="+mn-ea"/>
                          <a:cs typeface="Segoe UI Semibold" panose="020B0702040204020203" pitchFamily="34" charset="0"/>
                        </a:rPr>
                        <a:t>media</a:t>
                      </a:r>
                      <a:r>
                        <a:rPr lang="en-CA" sz="850" b="0" kern="1200" dirty="0">
                          <a:solidFill>
                            <a:schemeClr val="tx1"/>
                          </a:solidFill>
                          <a:latin typeface="Segoe UI Semilight" panose="020B0402040204020203" pitchFamily="34" charset="0"/>
                          <a:ea typeface="+mn-ea"/>
                          <a:cs typeface="Segoe UI Semilight" panose="020B0402040204020203" pitchFamily="34" charset="0"/>
                        </a:rPr>
                        <a:t> should be </a:t>
                      </a:r>
                      <a:r>
                        <a:rPr lang="en-CA" sz="850" b="0" kern="1200" dirty="0">
                          <a:solidFill>
                            <a:schemeClr val="tx1"/>
                          </a:solidFill>
                          <a:latin typeface="Segoe UI Semibold" panose="020B0702040204020203" pitchFamily="34" charset="0"/>
                          <a:ea typeface="+mn-ea"/>
                          <a:cs typeface="Segoe UI Semibold" panose="020B0702040204020203" pitchFamily="34" charset="0"/>
                        </a:rPr>
                        <a:t>encrypted,</a:t>
                      </a:r>
                      <a:r>
                        <a:rPr lang="en-CA" sz="850" b="0" kern="1200" dirty="0">
                          <a:solidFill>
                            <a:schemeClr val="tx1"/>
                          </a:solidFill>
                          <a:latin typeface="Segoe UI Semilight" panose="020B0402040204020203" pitchFamily="34" charset="0"/>
                          <a:ea typeface="+mn-ea"/>
                          <a:cs typeface="Segoe UI Semilight" panose="020B0402040204020203" pitchFamily="34" charset="0"/>
                        </a:rPr>
                        <a:t> and </a:t>
                      </a:r>
                      <a:r>
                        <a:rPr lang="en-CA" sz="850" b="0" kern="1200" dirty="0">
                          <a:solidFill>
                            <a:schemeClr val="tx1"/>
                          </a:solidFill>
                          <a:latin typeface="Segoe UI Semibold" panose="020B0702040204020203" pitchFamily="34" charset="0"/>
                          <a:ea typeface="+mn-ea"/>
                          <a:cs typeface="Segoe UI Semibold" panose="020B0702040204020203" pitchFamily="34" charset="0"/>
                        </a:rPr>
                        <a:t>password protected </a:t>
                      </a:r>
                      <a:r>
                        <a:rPr lang="en-CA" sz="850" b="0" kern="1200" dirty="0">
                          <a:solidFill>
                            <a:schemeClr val="tx1"/>
                          </a:solidFill>
                          <a:latin typeface="Segoe UI Semilight" panose="020B0402040204020203" pitchFamily="34" charset="0"/>
                          <a:ea typeface="+mn-ea"/>
                          <a:cs typeface="Segoe UI Semilight" panose="020B0402040204020203" pitchFamily="34" charset="0"/>
                        </a:rPr>
                        <a:t>before use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33371"/>
                  </a:ext>
                </a:extLst>
              </a:tr>
              <a:tr h="3434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50" b="1"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Data Usage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07F8A"/>
                    </a:solidFill>
                  </a:tcPr>
                </a:tc>
                <a:tc>
                  <a:txBody>
                    <a:bodyPr/>
                    <a:lstStyle/>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Obtain fresh consent </a:t>
                      </a:r>
                      <a:r>
                        <a:rPr lang="en-CA" sz="850" b="0" kern="1200" dirty="0">
                          <a:solidFill>
                            <a:schemeClr val="tx1"/>
                          </a:solidFill>
                          <a:latin typeface="Segoe UI Semilight" panose="020B0402040204020203" pitchFamily="34" charset="0"/>
                          <a:ea typeface="+mn-ea"/>
                          <a:cs typeface="Segoe UI Semilight" panose="020B0402040204020203" pitchFamily="34" charset="0"/>
                        </a:rPr>
                        <a:t>for </a:t>
                      </a:r>
                      <a:r>
                        <a:rPr lang="en-CA" sz="850" b="0" kern="1200" dirty="0">
                          <a:solidFill>
                            <a:schemeClr val="tx1"/>
                          </a:solidFill>
                          <a:latin typeface="Segoe UI Semibold" panose="020B0702040204020203" pitchFamily="34" charset="0"/>
                          <a:ea typeface="+mn-ea"/>
                          <a:cs typeface="Segoe UI Semibold" panose="020B0702040204020203" pitchFamily="34" charset="0"/>
                        </a:rPr>
                        <a:t>secondary use </a:t>
                      </a:r>
                      <a:r>
                        <a:rPr lang="en-CA" sz="850" b="0" kern="1200" dirty="0">
                          <a:solidFill>
                            <a:schemeClr val="tx1"/>
                          </a:solidFill>
                          <a:latin typeface="Segoe UI Semilight" panose="020B0402040204020203" pitchFamily="34" charset="0"/>
                          <a:ea typeface="+mn-ea"/>
                          <a:cs typeface="Segoe UI Semilight" panose="020B0402040204020203" pitchFamily="34" charset="0"/>
                        </a:rPr>
                        <a:t>of data</a:t>
                      </a:r>
                    </a:p>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Limit use of data </a:t>
                      </a:r>
                      <a:r>
                        <a:rPr lang="en-CA" sz="850" b="0" kern="1200" dirty="0">
                          <a:solidFill>
                            <a:schemeClr val="tx1"/>
                          </a:solidFill>
                          <a:latin typeface="Segoe UI Semilight" panose="020B0402040204020203" pitchFamily="34" charset="0"/>
                          <a:ea typeface="+mn-ea"/>
                          <a:cs typeface="Segoe UI Semilight" panose="020B0402040204020203" pitchFamily="34" charset="0"/>
                        </a:rPr>
                        <a:t>only to </a:t>
                      </a:r>
                      <a:r>
                        <a:rPr lang="en-CA" sz="850" b="0" kern="1200" dirty="0">
                          <a:solidFill>
                            <a:schemeClr val="tx1"/>
                          </a:solidFill>
                          <a:latin typeface="Segoe UI Semibold" panose="020B0702040204020203" pitchFamily="34" charset="0"/>
                          <a:ea typeface="+mn-ea"/>
                          <a:cs typeface="Segoe UI Semibold" panose="020B0702040204020203" pitchFamily="34" charset="0"/>
                        </a:rPr>
                        <a:t>identified purposes</a:t>
                      </a:r>
                      <a:r>
                        <a:rPr lang="en-CA" sz="850" b="0" kern="1200" dirty="0">
                          <a:solidFill>
                            <a:schemeClr val="tx1"/>
                          </a:solidFill>
                          <a:latin typeface="Segoe UI Semilight" panose="020B0402040204020203" pitchFamily="34" charset="0"/>
                          <a:ea typeface="+mn-ea"/>
                          <a:cs typeface="Segoe UI Semilight" panose="020B0402040204020203" pitchFamily="34" charset="0"/>
                        </a:rPr>
                        <a:t> at the time consent was provided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315614"/>
                  </a:ext>
                </a:extLst>
              </a:tr>
              <a:tr h="3434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50" b="1"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Data Sharing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36747B"/>
                    </a:solidFill>
                  </a:tcPr>
                </a:tc>
                <a:tc>
                  <a:txBody>
                    <a:bodyPr/>
                    <a:lstStyle/>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Obtain consent </a:t>
                      </a:r>
                      <a:r>
                        <a:rPr lang="en-CA" sz="850" b="0" kern="1200" dirty="0">
                          <a:solidFill>
                            <a:schemeClr val="tx1"/>
                          </a:solidFill>
                          <a:latin typeface="Segoe UI Semilight" panose="020B0402040204020203" pitchFamily="34" charset="0"/>
                          <a:ea typeface="+mn-ea"/>
                          <a:cs typeface="Segoe UI Semilight" panose="020B0402040204020203" pitchFamily="34" charset="0"/>
                        </a:rPr>
                        <a:t>from research participants before </a:t>
                      </a:r>
                      <a:r>
                        <a:rPr lang="en-CA" sz="850" b="0" kern="1200" dirty="0">
                          <a:solidFill>
                            <a:schemeClr val="tx1"/>
                          </a:solidFill>
                          <a:latin typeface="Segoe UI Semibold" panose="020B0702040204020203" pitchFamily="34" charset="0"/>
                          <a:ea typeface="+mn-ea"/>
                          <a:cs typeface="Segoe UI Semibold" panose="020B0702040204020203" pitchFamily="34" charset="0"/>
                        </a:rPr>
                        <a:t>disclosing ‘Confidential’ data </a:t>
                      </a:r>
                      <a:r>
                        <a:rPr lang="en-CA" sz="850" b="0" kern="1200" dirty="0">
                          <a:solidFill>
                            <a:schemeClr val="tx1"/>
                          </a:solidFill>
                          <a:latin typeface="Segoe UI Semilight" panose="020B0402040204020203" pitchFamily="34" charset="0"/>
                          <a:ea typeface="+mn-ea"/>
                          <a:cs typeface="Segoe UI Semilight" panose="020B0402040204020203" pitchFamily="34" charset="0"/>
                        </a:rPr>
                        <a:t>and ensure </a:t>
                      </a:r>
                      <a:r>
                        <a:rPr lang="en-CA" sz="850" b="0" kern="1200" dirty="0">
                          <a:solidFill>
                            <a:schemeClr val="tx1"/>
                          </a:solidFill>
                          <a:latin typeface="Segoe UI Semibold" panose="020B0702040204020203" pitchFamily="34" charset="0"/>
                          <a:ea typeface="+mn-ea"/>
                          <a:cs typeface="Segoe UI Semibold" panose="020B0702040204020203" pitchFamily="34" charset="0"/>
                        </a:rPr>
                        <a:t>data sharing agreement is in place </a:t>
                      </a:r>
                      <a:r>
                        <a:rPr lang="en-CA" sz="850" b="0" kern="1200" dirty="0">
                          <a:solidFill>
                            <a:schemeClr val="tx1"/>
                          </a:solidFill>
                          <a:latin typeface="Segoe UI Semilight" panose="020B0402040204020203" pitchFamily="34" charset="0"/>
                          <a:ea typeface="+mn-ea"/>
                          <a:cs typeface="Segoe UI Semilight" panose="020B0402040204020203" pitchFamily="34" charset="0"/>
                        </a:rPr>
                        <a:t>before</a:t>
                      </a:r>
                      <a:r>
                        <a:rPr lang="en-CA" sz="850" b="0" kern="1200" dirty="0">
                          <a:solidFill>
                            <a:schemeClr val="tx1"/>
                          </a:solidFill>
                          <a:latin typeface="Segoe UI Semibold" panose="020B0702040204020203" pitchFamily="34" charset="0"/>
                          <a:ea typeface="+mn-ea"/>
                          <a:cs typeface="Segoe UI Semibold" panose="020B0702040204020203" pitchFamily="34" charset="0"/>
                        </a:rPr>
                        <a:t> disclosure to 3</a:t>
                      </a:r>
                      <a:r>
                        <a:rPr lang="en-CA" sz="850" b="0" kern="1200" baseline="30000" dirty="0">
                          <a:solidFill>
                            <a:schemeClr val="tx1"/>
                          </a:solidFill>
                          <a:latin typeface="Segoe UI Semibold" panose="020B0702040204020203" pitchFamily="34" charset="0"/>
                          <a:ea typeface="+mn-ea"/>
                          <a:cs typeface="Segoe UI Semibold" panose="020B0702040204020203" pitchFamily="34" charset="0"/>
                        </a:rPr>
                        <a:t>rd</a:t>
                      </a:r>
                      <a:r>
                        <a:rPr lang="en-CA" sz="850" b="0" kern="1200" dirty="0">
                          <a:solidFill>
                            <a:schemeClr val="tx1"/>
                          </a:solidFill>
                          <a:latin typeface="Segoe UI Semibold" panose="020B0702040204020203" pitchFamily="34" charset="0"/>
                          <a:ea typeface="+mn-ea"/>
                          <a:cs typeface="Segoe UI Semibold" panose="020B0702040204020203" pitchFamily="34" charset="0"/>
                        </a:rPr>
                        <a:t> parties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942391"/>
                  </a:ext>
                </a:extLst>
              </a:tr>
              <a:tr h="4733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50" b="1"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Data Retention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D4E61"/>
                    </a:solidFill>
                  </a:tcPr>
                </a:tc>
                <a:tc>
                  <a:txBody>
                    <a:bodyPr/>
                    <a:lstStyle/>
                    <a:p>
                      <a:pPr marL="144000" marR="0" lvl="0" indent="-14400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CA" sz="850" b="0" kern="1200" dirty="0">
                          <a:solidFill>
                            <a:schemeClr val="tx1"/>
                          </a:solidFill>
                          <a:latin typeface="Segoe UI Semibold" panose="020B0702040204020203" pitchFamily="34" charset="0"/>
                          <a:ea typeface="+mn-ea"/>
                          <a:cs typeface="Segoe UI Semibold" panose="020B0702040204020203" pitchFamily="34" charset="0"/>
                        </a:rPr>
                        <a:t>Retain all research data </a:t>
                      </a:r>
                      <a:r>
                        <a:rPr lang="en-CA" sz="850" b="0" kern="1200" dirty="0">
                          <a:solidFill>
                            <a:schemeClr val="tx1"/>
                          </a:solidFill>
                          <a:latin typeface="Segoe UI Semilight" panose="020B0402040204020203" pitchFamily="34" charset="0"/>
                          <a:ea typeface="+mn-ea"/>
                          <a:cs typeface="Segoe UI Semilight" panose="020B0402040204020203" pitchFamily="34" charset="0"/>
                        </a:rPr>
                        <a:t>for a </a:t>
                      </a:r>
                      <a:r>
                        <a:rPr lang="en-CA" sz="850" b="0" kern="1200" dirty="0">
                          <a:solidFill>
                            <a:schemeClr val="tx1"/>
                          </a:solidFill>
                          <a:latin typeface="Segoe UI Semibold" panose="020B0702040204020203" pitchFamily="34" charset="0"/>
                          <a:ea typeface="+mn-ea"/>
                          <a:cs typeface="Segoe UI Semibold" panose="020B0702040204020203" pitchFamily="34" charset="0"/>
                        </a:rPr>
                        <a:t>minimum of 7 years </a:t>
                      </a:r>
                      <a:r>
                        <a:rPr lang="en-CA" sz="850" b="0" kern="1200" dirty="0">
                          <a:solidFill>
                            <a:schemeClr val="tx1"/>
                          </a:solidFill>
                          <a:latin typeface="Segoe UI Semilight" panose="020B0402040204020203" pitchFamily="34" charset="0"/>
                          <a:ea typeface="+mn-ea"/>
                          <a:cs typeface="Segoe UI Semilight" panose="020B0402040204020203" pitchFamily="34" charset="0"/>
                        </a:rPr>
                        <a:t>after the completion of research activities, as defined by the LUFA Collective Agreement, </a:t>
                      </a:r>
                      <a:r>
                        <a:rPr lang="en-CA" sz="850" b="0" kern="1200" dirty="0">
                          <a:solidFill>
                            <a:schemeClr val="tx1"/>
                          </a:solidFill>
                          <a:latin typeface="Segoe UI Semibold" panose="020B0702040204020203" pitchFamily="34" charset="0"/>
                          <a:ea typeface="+mn-ea"/>
                          <a:cs typeface="Segoe UI Semibold" panose="020B0702040204020203" pitchFamily="34" charset="0"/>
                        </a:rPr>
                        <a:t>or based on</a:t>
                      </a:r>
                      <a:r>
                        <a:rPr lang="en-CA" sz="850" b="0" kern="1200" dirty="0">
                          <a:solidFill>
                            <a:schemeClr val="tx1"/>
                          </a:solidFill>
                          <a:latin typeface="Segoe UI Semilight" panose="020B0402040204020203" pitchFamily="34" charset="0"/>
                          <a:ea typeface="+mn-ea"/>
                          <a:cs typeface="Segoe UI Semilight" panose="020B0402040204020203" pitchFamily="34" charset="0"/>
                        </a:rPr>
                        <a:t> </a:t>
                      </a:r>
                      <a:r>
                        <a:rPr lang="en-CA" sz="850" b="0" kern="1200" dirty="0">
                          <a:solidFill>
                            <a:schemeClr val="tx1"/>
                          </a:solidFill>
                          <a:latin typeface="Segoe UI Semibold" panose="020B0702040204020203" pitchFamily="34" charset="0"/>
                          <a:ea typeface="+mn-ea"/>
                          <a:cs typeface="Segoe UI Semibold" panose="020B0702040204020203" pitchFamily="34" charset="0"/>
                        </a:rPr>
                        <a:t>separate</a:t>
                      </a:r>
                      <a:r>
                        <a:rPr lang="en-CA" sz="850" b="0" kern="1200" dirty="0">
                          <a:solidFill>
                            <a:schemeClr val="tx1"/>
                          </a:solidFill>
                          <a:latin typeface="Segoe UI Semilight" panose="020B0402040204020203" pitchFamily="34" charset="0"/>
                          <a:ea typeface="+mn-ea"/>
                          <a:cs typeface="Segoe UI Semilight" panose="020B0402040204020203" pitchFamily="34" charset="0"/>
                        </a:rPr>
                        <a:t> </a:t>
                      </a:r>
                      <a:r>
                        <a:rPr lang="en-CA" sz="850" b="0" kern="1200" dirty="0">
                          <a:solidFill>
                            <a:schemeClr val="tx1"/>
                          </a:solidFill>
                          <a:latin typeface="Segoe UI Semibold" panose="020B0702040204020203" pitchFamily="34" charset="0"/>
                          <a:ea typeface="+mn-ea"/>
                          <a:cs typeface="Segoe UI Semibold" panose="020B0702040204020203" pitchFamily="34" charset="0"/>
                        </a:rPr>
                        <a:t>retention requirements</a:t>
                      </a:r>
                      <a:r>
                        <a:rPr lang="en-CA" sz="850" b="0" kern="1200" dirty="0">
                          <a:solidFill>
                            <a:schemeClr val="tx1"/>
                          </a:solidFill>
                          <a:latin typeface="Segoe UI Semilight" panose="020B0402040204020203" pitchFamily="34" charset="0"/>
                          <a:ea typeface="+mn-ea"/>
                          <a:cs typeface="Segoe UI Semilight" panose="020B0402040204020203" pitchFamily="34" charset="0"/>
                        </a:rPr>
                        <a:t> the data may be subject to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611684"/>
                  </a:ext>
                </a:extLst>
              </a:tr>
              <a:tr h="4456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50" b="1" i="0" u="none" strike="noStrike" kern="1200" cap="none" spc="0" normalizeH="0" baseline="0" noProof="0" dirty="0">
                          <a:ln>
                            <a:noFill/>
                          </a:ln>
                          <a:solidFill>
                            <a:schemeClr val="bg1"/>
                          </a:solidFill>
                          <a:effectLst/>
                          <a:uLnTx/>
                          <a:uFillTx/>
                          <a:latin typeface="Segoe UI Semibold" panose="020B0702040204020203" pitchFamily="34" charset="0"/>
                          <a:ea typeface="+mn-ea"/>
                          <a:cs typeface="Segoe UI Semibold" panose="020B0702040204020203" pitchFamily="34" charset="0"/>
                        </a:rPr>
                        <a:t>Data Disposal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2B39"/>
                    </a:solidFill>
                  </a:tcPr>
                </a:tc>
                <a:tc>
                  <a:txBody>
                    <a:bodyPr/>
                    <a:lstStyle/>
                    <a:p>
                      <a:pPr marL="144000" indent="-144000" algn="l" defTabSz="685800" rtl="0" eaLnBrk="1" latinLnBrk="0" hangingPunct="1">
                        <a:buFont typeface="Wingdings" panose="05000000000000000000" pitchFamily="2" charset="2"/>
                        <a:buChar char="ü"/>
                      </a:pPr>
                      <a:r>
                        <a:rPr lang="en-CA" sz="850" b="0" kern="1200" dirty="0">
                          <a:solidFill>
                            <a:schemeClr val="tx1"/>
                          </a:solidFill>
                          <a:latin typeface="Segoe UI Semibold" panose="020B0702040204020203" pitchFamily="34" charset="0"/>
                          <a:ea typeface="+mn-ea"/>
                          <a:cs typeface="Segoe UI Semibold" panose="020B0702040204020203" pitchFamily="34" charset="0"/>
                        </a:rPr>
                        <a:t>Ensure all research data </a:t>
                      </a:r>
                      <a:r>
                        <a:rPr lang="en-CA" sz="850" b="0" kern="1200" dirty="0">
                          <a:solidFill>
                            <a:schemeClr val="tx1"/>
                          </a:solidFill>
                          <a:latin typeface="Segoe UI Semilight" panose="020B0402040204020203" pitchFamily="34" charset="0"/>
                          <a:ea typeface="+mn-ea"/>
                          <a:cs typeface="Segoe UI Semilight" panose="020B0402040204020203" pitchFamily="34" charset="0"/>
                        </a:rPr>
                        <a:t>is</a:t>
                      </a:r>
                      <a:r>
                        <a:rPr lang="en-CA" sz="850" b="0" kern="1200" dirty="0">
                          <a:solidFill>
                            <a:schemeClr val="tx1"/>
                          </a:solidFill>
                          <a:latin typeface="Segoe UI Semibold" panose="020B0702040204020203" pitchFamily="34" charset="0"/>
                          <a:ea typeface="+mn-ea"/>
                          <a:cs typeface="Segoe UI Semibold" panose="020B0702040204020203" pitchFamily="34" charset="0"/>
                        </a:rPr>
                        <a:t> securely disposed of </a:t>
                      </a:r>
                      <a:r>
                        <a:rPr lang="en-CA" sz="850" b="0" kern="1200" dirty="0">
                          <a:solidFill>
                            <a:schemeClr val="tx1"/>
                          </a:solidFill>
                          <a:latin typeface="Segoe UI Semilight" panose="020B0402040204020203" pitchFamily="34" charset="0"/>
                          <a:ea typeface="+mn-ea"/>
                          <a:cs typeface="Segoe UI Semilight" panose="020B0402040204020203" pitchFamily="34" charset="0"/>
                        </a:rPr>
                        <a:t>through destruction or archival </a:t>
                      </a:r>
                      <a:r>
                        <a:rPr lang="en-CA" sz="850" b="0" kern="1200" dirty="0">
                          <a:solidFill>
                            <a:schemeClr val="tx1"/>
                          </a:solidFill>
                          <a:latin typeface="Segoe UI Semibold" panose="020B0702040204020203" pitchFamily="34" charset="0"/>
                          <a:ea typeface="+mn-ea"/>
                          <a:cs typeface="Segoe UI Semibold" panose="020B0702040204020203" pitchFamily="34" charset="0"/>
                        </a:rPr>
                        <a:t>in accordance with </a:t>
                      </a:r>
                      <a:r>
                        <a:rPr lang="en-CA" sz="850" b="0" kern="1200" dirty="0">
                          <a:solidFill>
                            <a:schemeClr val="tx1"/>
                          </a:solidFill>
                          <a:latin typeface="Segoe UI Semilight" panose="020B0402040204020203" pitchFamily="34" charset="0"/>
                          <a:ea typeface="+mn-ea"/>
                          <a:cs typeface="Segoe UI Semilight" panose="020B0402040204020203" pitchFamily="34" charset="0"/>
                        </a:rPr>
                        <a:t>the</a:t>
                      </a:r>
                      <a:r>
                        <a:rPr lang="en-CA" sz="850" b="0" kern="1200" dirty="0">
                          <a:solidFill>
                            <a:schemeClr val="tx1"/>
                          </a:solidFill>
                          <a:latin typeface="Segoe UI Semibold" panose="020B0702040204020203" pitchFamily="34" charset="0"/>
                          <a:ea typeface="+mn-ea"/>
                          <a:cs typeface="Segoe UI Semibold" panose="020B0702040204020203" pitchFamily="34" charset="0"/>
                        </a:rPr>
                        <a:t> applicable disposal requirements – return University devices </a:t>
                      </a:r>
                      <a:r>
                        <a:rPr lang="en-CA" sz="850" b="0" kern="1200" dirty="0">
                          <a:solidFill>
                            <a:schemeClr val="tx1"/>
                          </a:solidFill>
                          <a:latin typeface="Segoe UI Semilight" panose="020B0402040204020203" pitchFamily="34" charset="0"/>
                          <a:ea typeface="+mn-ea"/>
                          <a:cs typeface="Segoe UI Semilight" panose="020B0402040204020203" pitchFamily="34" charset="0"/>
                        </a:rPr>
                        <a:t>to </a:t>
                      </a:r>
                      <a:r>
                        <a:rPr lang="en-CA" sz="850" b="0" kern="1200" dirty="0">
                          <a:solidFill>
                            <a:schemeClr val="tx1"/>
                          </a:solidFill>
                          <a:latin typeface="Segoe UI Semibold" panose="020B0702040204020203" pitchFamily="34" charset="0"/>
                          <a:ea typeface="+mn-ea"/>
                          <a:cs typeface="Segoe UI Semibold" panose="020B0702040204020203" pitchFamily="34" charset="0"/>
                        </a:rPr>
                        <a:t>Facilities</a:t>
                      </a:r>
                      <a:r>
                        <a:rPr lang="en-CA" sz="850" b="0" kern="1200" dirty="0">
                          <a:solidFill>
                            <a:schemeClr val="tx1"/>
                          </a:solidFill>
                          <a:latin typeface="Segoe UI Semilight" panose="020B0402040204020203" pitchFamily="34" charset="0"/>
                          <a:ea typeface="+mn-ea"/>
                          <a:cs typeface="Segoe UI Semilight" panose="020B0402040204020203" pitchFamily="34" charset="0"/>
                        </a:rPr>
                        <a:t> for secure disposal; </a:t>
                      </a:r>
                      <a:r>
                        <a:rPr lang="en-CA" sz="850" b="0" kern="1200" dirty="0">
                          <a:solidFill>
                            <a:schemeClr val="tx1"/>
                          </a:solidFill>
                          <a:latin typeface="Segoe UI Semibold" panose="020B0702040204020203" pitchFamily="34" charset="0"/>
                          <a:ea typeface="+mn-ea"/>
                          <a:cs typeface="Segoe UI Semibold" panose="020B0702040204020203" pitchFamily="34" charset="0"/>
                        </a:rPr>
                        <a:t>engage IT for guidance </a:t>
                      </a:r>
                      <a:r>
                        <a:rPr lang="en-CA" sz="850" b="0" kern="1200" dirty="0">
                          <a:solidFill>
                            <a:schemeClr val="tx1"/>
                          </a:solidFill>
                          <a:latin typeface="Segoe UI Semilight" panose="020B0402040204020203" pitchFamily="34" charset="0"/>
                          <a:ea typeface="+mn-ea"/>
                          <a:cs typeface="Segoe UI Semilight" panose="020B0402040204020203" pitchFamily="34" charset="0"/>
                        </a:rPr>
                        <a:t>if needed</a:t>
                      </a:r>
                      <a:endParaRPr lang="en-CA" sz="850" b="0" kern="1200" dirty="0">
                        <a:solidFill>
                          <a:schemeClr val="tx1"/>
                        </a:solidFill>
                        <a:latin typeface="Segoe UI Semibold" panose="020B0702040204020203" pitchFamily="34" charset="0"/>
                        <a:ea typeface="+mn-ea"/>
                        <a:cs typeface="Segoe UI Semibold" panose="020B0702040204020203"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720485"/>
                  </a:ext>
                </a:extLst>
              </a:tr>
            </a:tbl>
          </a:graphicData>
        </a:graphic>
      </p:graphicFrame>
      <p:cxnSp>
        <p:nvCxnSpPr>
          <p:cNvPr id="48" name="Straight Arrow Connector 47">
            <a:extLst>
              <a:ext uri="{FF2B5EF4-FFF2-40B4-BE49-F238E27FC236}">
                <a16:creationId xmlns:a16="http://schemas.microsoft.com/office/drawing/2014/main" id="{653D338A-73F3-E226-E922-D62480D08994}"/>
              </a:ext>
            </a:extLst>
          </p:cNvPr>
          <p:cNvCxnSpPr>
            <a:cxnSpLocks/>
            <a:stCxn id="103" idx="6"/>
            <a:endCxn id="104" idx="2"/>
          </p:cNvCxnSpPr>
          <p:nvPr/>
        </p:nvCxnSpPr>
        <p:spPr>
          <a:xfrm flipH="1">
            <a:off x="457256" y="5088910"/>
            <a:ext cx="1880" cy="826442"/>
          </a:xfrm>
          <a:prstGeom prst="straightConnector1">
            <a:avLst/>
          </a:prstGeom>
          <a:noFill/>
          <a:ln w="28575" cap="flat" cmpd="sng" algn="ctr">
            <a:solidFill>
              <a:srgbClr val="4B7B45"/>
            </a:solidFill>
            <a:prstDash val="solid"/>
            <a:miter lim="800000"/>
            <a:headEnd type="none"/>
            <a:tailEnd type="none"/>
          </a:ln>
          <a:effectLst/>
        </p:spPr>
      </p:cxnSp>
      <p:cxnSp>
        <p:nvCxnSpPr>
          <p:cNvPr id="49" name="Straight Arrow Connector 48">
            <a:extLst>
              <a:ext uri="{FF2B5EF4-FFF2-40B4-BE49-F238E27FC236}">
                <a16:creationId xmlns:a16="http://schemas.microsoft.com/office/drawing/2014/main" id="{B44A7A83-3F48-2036-1055-1E98202E1155}"/>
              </a:ext>
            </a:extLst>
          </p:cNvPr>
          <p:cNvCxnSpPr>
            <a:cxnSpLocks/>
          </p:cNvCxnSpPr>
          <p:nvPr/>
        </p:nvCxnSpPr>
        <p:spPr>
          <a:xfrm rot="5400000">
            <a:off x="-610715" y="6896220"/>
            <a:ext cx="2135942" cy="0"/>
          </a:xfrm>
          <a:prstGeom prst="straightConnector1">
            <a:avLst/>
          </a:prstGeom>
          <a:noFill/>
          <a:ln w="28575" cap="flat" cmpd="sng" algn="ctr">
            <a:solidFill>
              <a:srgbClr val="107F8A"/>
            </a:solidFill>
            <a:prstDash val="solid"/>
            <a:miter lim="800000"/>
            <a:headEnd type="none"/>
            <a:tailEnd type="none"/>
          </a:ln>
          <a:effectLst/>
        </p:spPr>
      </p:cxnSp>
      <p:sp>
        <p:nvSpPr>
          <p:cNvPr id="51" name="Oval 50">
            <a:extLst>
              <a:ext uri="{FF2B5EF4-FFF2-40B4-BE49-F238E27FC236}">
                <a16:creationId xmlns:a16="http://schemas.microsoft.com/office/drawing/2014/main" id="{EA2C8FF5-8010-6129-F2BF-92111B26D5B2}"/>
              </a:ext>
            </a:extLst>
          </p:cNvPr>
          <p:cNvSpPr>
            <a:spLocks noChangeAspect="1"/>
          </p:cNvSpPr>
          <p:nvPr/>
        </p:nvSpPr>
        <p:spPr>
          <a:xfrm rot="5721212">
            <a:off x="301744" y="6941756"/>
            <a:ext cx="311025" cy="311025"/>
          </a:xfrm>
          <a:prstGeom prst="ellipse">
            <a:avLst/>
          </a:prstGeom>
          <a:solidFill>
            <a:srgbClr val="107F8A"/>
          </a:solidFill>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Segoe UI Semibold"/>
              <a:ea typeface="Corbel" charset="0"/>
              <a:cs typeface="Corbel" charset="0"/>
            </a:endParaRPr>
          </a:p>
        </p:txBody>
      </p:sp>
      <p:sp>
        <p:nvSpPr>
          <p:cNvPr id="94" name="Oval 93">
            <a:extLst>
              <a:ext uri="{FF2B5EF4-FFF2-40B4-BE49-F238E27FC236}">
                <a16:creationId xmlns:a16="http://schemas.microsoft.com/office/drawing/2014/main" id="{A13BB828-8EF2-C0C1-77A4-8704072461CD}"/>
              </a:ext>
            </a:extLst>
          </p:cNvPr>
          <p:cNvSpPr>
            <a:spLocks noChangeAspect="1"/>
          </p:cNvSpPr>
          <p:nvPr/>
        </p:nvSpPr>
        <p:spPr>
          <a:xfrm rot="5400000">
            <a:off x="301744" y="6466286"/>
            <a:ext cx="311025" cy="311024"/>
          </a:xfrm>
          <a:prstGeom prst="ellipse">
            <a:avLst/>
          </a:prstGeom>
          <a:solidFill>
            <a:srgbClr val="3C7D8C"/>
          </a:solidFill>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Segoe UI Semibold"/>
              <a:ea typeface="Corbel" charset="0"/>
              <a:cs typeface="Corbel" charset="0"/>
            </a:endParaRPr>
          </a:p>
        </p:txBody>
      </p:sp>
      <p:sp>
        <p:nvSpPr>
          <p:cNvPr id="99" name="Oval 98">
            <a:extLst>
              <a:ext uri="{FF2B5EF4-FFF2-40B4-BE49-F238E27FC236}">
                <a16:creationId xmlns:a16="http://schemas.microsoft.com/office/drawing/2014/main" id="{C6304DC5-8453-AEAE-2BA6-2C26E6829139}"/>
              </a:ext>
            </a:extLst>
          </p:cNvPr>
          <p:cNvSpPr>
            <a:spLocks noChangeAspect="1"/>
          </p:cNvSpPr>
          <p:nvPr/>
        </p:nvSpPr>
        <p:spPr>
          <a:xfrm rot="5400000">
            <a:off x="301744" y="7329322"/>
            <a:ext cx="311025" cy="311024"/>
          </a:xfrm>
          <a:prstGeom prst="ellipse">
            <a:avLst/>
          </a:prstGeom>
          <a:solidFill>
            <a:srgbClr val="0C5F68"/>
          </a:solidFill>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Segoe UI Semibold"/>
              <a:ea typeface="Corbel" charset="0"/>
              <a:cs typeface="Corbel" charset="0"/>
            </a:endParaRPr>
          </a:p>
        </p:txBody>
      </p:sp>
      <p:sp>
        <p:nvSpPr>
          <p:cNvPr id="103" name="Oval 102">
            <a:extLst>
              <a:ext uri="{FF2B5EF4-FFF2-40B4-BE49-F238E27FC236}">
                <a16:creationId xmlns:a16="http://schemas.microsoft.com/office/drawing/2014/main" id="{90303974-2AB1-9A99-09E6-86230266863A}"/>
              </a:ext>
            </a:extLst>
          </p:cNvPr>
          <p:cNvSpPr>
            <a:spLocks noChangeAspect="1"/>
          </p:cNvSpPr>
          <p:nvPr/>
        </p:nvSpPr>
        <p:spPr>
          <a:xfrm rot="5400000">
            <a:off x="303624" y="4777885"/>
            <a:ext cx="311025" cy="311025"/>
          </a:xfrm>
          <a:prstGeom prst="ellipse">
            <a:avLst/>
          </a:prstGeom>
          <a:solidFill>
            <a:srgbClr val="6E9B57"/>
          </a:solidFill>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Segoe UI Semibold"/>
              <a:ea typeface="Corbel" charset="0"/>
              <a:cs typeface="Corbel" charset="0"/>
            </a:endParaRPr>
          </a:p>
        </p:txBody>
      </p:sp>
      <p:sp>
        <p:nvSpPr>
          <p:cNvPr id="104" name="Oval 103">
            <a:extLst>
              <a:ext uri="{FF2B5EF4-FFF2-40B4-BE49-F238E27FC236}">
                <a16:creationId xmlns:a16="http://schemas.microsoft.com/office/drawing/2014/main" id="{5052CAD7-3B26-AB15-A6DD-0D2C13BD28C6}"/>
              </a:ext>
            </a:extLst>
          </p:cNvPr>
          <p:cNvSpPr>
            <a:spLocks noChangeAspect="1"/>
          </p:cNvSpPr>
          <p:nvPr/>
        </p:nvSpPr>
        <p:spPr>
          <a:xfrm rot="5400000">
            <a:off x="301744" y="5915352"/>
            <a:ext cx="311025" cy="311025"/>
          </a:xfrm>
          <a:prstGeom prst="ellipse">
            <a:avLst/>
          </a:prstGeom>
          <a:solidFill>
            <a:srgbClr val="558C9D"/>
          </a:solidFill>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Segoe UI Semibold"/>
              <a:ea typeface="Corbel" charset="0"/>
              <a:cs typeface="Corbel" charset="0"/>
            </a:endParaRPr>
          </a:p>
        </p:txBody>
      </p:sp>
      <p:sp>
        <p:nvSpPr>
          <p:cNvPr id="105" name="Oval 104">
            <a:extLst>
              <a:ext uri="{FF2B5EF4-FFF2-40B4-BE49-F238E27FC236}">
                <a16:creationId xmlns:a16="http://schemas.microsoft.com/office/drawing/2014/main" id="{900030C4-8A5A-CD26-9DAE-D44940EDD874}"/>
              </a:ext>
            </a:extLst>
          </p:cNvPr>
          <p:cNvSpPr>
            <a:spLocks noChangeAspect="1"/>
          </p:cNvSpPr>
          <p:nvPr/>
        </p:nvSpPr>
        <p:spPr>
          <a:xfrm rot="5400000">
            <a:off x="301742" y="5321599"/>
            <a:ext cx="311025" cy="311025"/>
          </a:xfrm>
          <a:prstGeom prst="ellipse">
            <a:avLst/>
          </a:prstGeom>
          <a:solidFill>
            <a:srgbClr val="658E50"/>
          </a:solidFill>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Segoe UI Semibold"/>
              <a:ea typeface="Corbel" charset="0"/>
              <a:cs typeface="Corbel" charset="0"/>
            </a:endParaRPr>
          </a:p>
        </p:txBody>
      </p:sp>
      <p:cxnSp>
        <p:nvCxnSpPr>
          <p:cNvPr id="106" name="Straight Arrow Connector 105">
            <a:extLst>
              <a:ext uri="{FF2B5EF4-FFF2-40B4-BE49-F238E27FC236}">
                <a16:creationId xmlns:a16="http://schemas.microsoft.com/office/drawing/2014/main" id="{DB9698EA-76A9-CD6F-9190-030961BC4449}"/>
              </a:ext>
            </a:extLst>
          </p:cNvPr>
          <p:cNvCxnSpPr>
            <a:cxnSpLocks/>
            <a:stCxn id="161" idx="22"/>
          </p:cNvCxnSpPr>
          <p:nvPr/>
        </p:nvCxnSpPr>
        <p:spPr>
          <a:xfrm flipH="1">
            <a:off x="449611" y="7931617"/>
            <a:ext cx="889" cy="580654"/>
          </a:xfrm>
          <a:prstGeom prst="straightConnector1">
            <a:avLst/>
          </a:prstGeom>
          <a:noFill/>
          <a:ln w="28575" cap="flat" cmpd="sng" algn="ctr">
            <a:solidFill>
              <a:srgbClr val="0D3647"/>
            </a:solidFill>
            <a:prstDash val="solid"/>
            <a:miter lim="800000"/>
            <a:headEnd type="none"/>
            <a:tailEnd type="none"/>
          </a:ln>
          <a:effectLst/>
        </p:spPr>
      </p:cxnSp>
      <p:grpSp>
        <p:nvGrpSpPr>
          <p:cNvPr id="107" name="Group 106">
            <a:extLst>
              <a:ext uri="{FF2B5EF4-FFF2-40B4-BE49-F238E27FC236}">
                <a16:creationId xmlns:a16="http://schemas.microsoft.com/office/drawing/2014/main" id="{56043001-B590-A3EC-618E-9D8C3662ED9A}"/>
              </a:ext>
            </a:extLst>
          </p:cNvPr>
          <p:cNvGrpSpPr/>
          <p:nvPr/>
        </p:nvGrpSpPr>
        <p:grpSpPr>
          <a:xfrm>
            <a:off x="392421" y="7024285"/>
            <a:ext cx="133431" cy="133431"/>
            <a:chOff x="6333882" y="3936584"/>
            <a:chExt cx="280849" cy="280849"/>
          </a:xfrm>
        </p:grpSpPr>
        <p:sp>
          <p:nvSpPr>
            <p:cNvPr id="108" name="Freeform: Shape 107">
              <a:extLst>
                <a:ext uri="{FF2B5EF4-FFF2-40B4-BE49-F238E27FC236}">
                  <a16:creationId xmlns:a16="http://schemas.microsoft.com/office/drawing/2014/main" id="{1FC72CDE-B838-3282-7617-1D195777D8DE}"/>
                </a:ext>
              </a:extLst>
            </p:cNvPr>
            <p:cNvSpPr/>
            <p:nvPr/>
          </p:nvSpPr>
          <p:spPr>
            <a:xfrm>
              <a:off x="6333882" y="3936584"/>
              <a:ext cx="280849" cy="280849"/>
            </a:xfrm>
            <a:custGeom>
              <a:avLst/>
              <a:gdLst>
                <a:gd name="connsiteX0" fmla="*/ 24781 w 280849"/>
                <a:gd name="connsiteY0" fmla="*/ 0 h 280849"/>
                <a:gd name="connsiteX1" fmla="*/ 0 w 280849"/>
                <a:gd name="connsiteY1" fmla="*/ 0 h 280849"/>
                <a:gd name="connsiteX2" fmla="*/ 0 w 280849"/>
                <a:gd name="connsiteY2" fmla="*/ 280850 h 280849"/>
                <a:gd name="connsiteX3" fmla="*/ 280850 w 280849"/>
                <a:gd name="connsiteY3" fmla="*/ 280850 h 280849"/>
                <a:gd name="connsiteX4" fmla="*/ 280850 w 280849"/>
                <a:gd name="connsiteY4" fmla="*/ 256069 h 280849"/>
                <a:gd name="connsiteX5" fmla="*/ 24781 w 280849"/>
                <a:gd name="connsiteY5" fmla="*/ 256069 h 280849"/>
                <a:gd name="connsiteX6" fmla="*/ 24781 w 280849"/>
                <a:gd name="connsiteY6" fmla="*/ 0 h 28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849" h="280849">
                  <a:moveTo>
                    <a:pt x="24781" y="0"/>
                  </a:moveTo>
                  <a:lnTo>
                    <a:pt x="0" y="0"/>
                  </a:lnTo>
                  <a:lnTo>
                    <a:pt x="0" y="280850"/>
                  </a:lnTo>
                  <a:lnTo>
                    <a:pt x="280850" y="280850"/>
                  </a:lnTo>
                  <a:lnTo>
                    <a:pt x="280850" y="256069"/>
                  </a:lnTo>
                  <a:lnTo>
                    <a:pt x="24781" y="256069"/>
                  </a:lnTo>
                  <a:lnTo>
                    <a:pt x="24781" y="0"/>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09" name="Freeform: Shape 108">
              <a:extLst>
                <a:ext uri="{FF2B5EF4-FFF2-40B4-BE49-F238E27FC236}">
                  <a16:creationId xmlns:a16="http://schemas.microsoft.com/office/drawing/2014/main" id="{2CB53857-D2C5-D472-04D2-532AD31E4769}"/>
                </a:ext>
              </a:extLst>
            </p:cNvPr>
            <p:cNvSpPr/>
            <p:nvPr/>
          </p:nvSpPr>
          <p:spPr>
            <a:xfrm>
              <a:off x="6383443" y="4138961"/>
              <a:ext cx="33041" cy="33041"/>
            </a:xfrm>
            <a:custGeom>
              <a:avLst/>
              <a:gdLst>
                <a:gd name="connsiteX0" fmla="*/ 33041 w 33041"/>
                <a:gd name="connsiteY0" fmla="*/ 16521 h 33041"/>
                <a:gd name="connsiteX1" fmla="*/ 16521 w 33041"/>
                <a:gd name="connsiteY1" fmla="*/ 33041 h 33041"/>
                <a:gd name="connsiteX2" fmla="*/ 0 w 33041"/>
                <a:gd name="connsiteY2" fmla="*/ 16521 h 33041"/>
                <a:gd name="connsiteX3" fmla="*/ 16521 w 33041"/>
                <a:gd name="connsiteY3" fmla="*/ 0 h 33041"/>
                <a:gd name="connsiteX4" fmla="*/ 33041 w 33041"/>
                <a:gd name="connsiteY4" fmla="*/ 16521 h 3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1" h="33041">
                  <a:moveTo>
                    <a:pt x="33041" y="16521"/>
                  </a:moveTo>
                  <a:cubicBezTo>
                    <a:pt x="33041" y="25645"/>
                    <a:pt x="25645" y="33041"/>
                    <a:pt x="16521" y="33041"/>
                  </a:cubicBezTo>
                  <a:cubicBezTo>
                    <a:pt x="7397" y="33041"/>
                    <a:pt x="0" y="25645"/>
                    <a:pt x="0" y="16521"/>
                  </a:cubicBezTo>
                  <a:cubicBezTo>
                    <a:pt x="0" y="7397"/>
                    <a:pt x="7397" y="0"/>
                    <a:pt x="16521" y="0"/>
                  </a:cubicBezTo>
                  <a:cubicBezTo>
                    <a:pt x="25645" y="0"/>
                    <a:pt x="33041" y="7397"/>
                    <a:pt x="33041" y="16521"/>
                  </a:cubicBez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10" name="Freeform: Shape 109">
              <a:extLst>
                <a:ext uri="{FF2B5EF4-FFF2-40B4-BE49-F238E27FC236}">
                  <a16:creationId xmlns:a16="http://schemas.microsoft.com/office/drawing/2014/main" id="{C90B05A4-4627-76DD-2BD5-91CE8DB8FF82}"/>
                </a:ext>
              </a:extLst>
            </p:cNvPr>
            <p:cNvSpPr/>
            <p:nvPr/>
          </p:nvSpPr>
          <p:spPr>
            <a:xfrm>
              <a:off x="6399964" y="4085269"/>
              <a:ext cx="33041" cy="33041"/>
            </a:xfrm>
            <a:custGeom>
              <a:avLst/>
              <a:gdLst>
                <a:gd name="connsiteX0" fmla="*/ 33041 w 33041"/>
                <a:gd name="connsiteY0" fmla="*/ 16521 h 33041"/>
                <a:gd name="connsiteX1" fmla="*/ 16521 w 33041"/>
                <a:gd name="connsiteY1" fmla="*/ 33041 h 33041"/>
                <a:gd name="connsiteX2" fmla="*/ 0 w 33041"/>
                <a:gd name="connsiteY2" fmla="*/ 16521 h 33041"/>
                <a:gd name="connsiteX3" fmla="*/ 16521 w 33041"/>
                <a:gd name="connsiteY3" fmla="*/ 0 h 33041"/>
                <a:gd name="connsiteX4" fmla="*/ 33041 w 33041"/>
                <a:gd name="connsiteY4" fmla="*/ 16521 h 3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1" h="33041">
                  <a:moveTo>
                    <a:pt x="33041" y="16521"/>
                  </a:moveTo>
                  <a:cubicBezTo>
                    <a:pt x="33041" y="25645"/>
                    <a:pt x="25645" y="33041"/>
                    <a:pt x="16521" y="33041"/>
                  </a:cubicBezTo>
                  <a:cubicBezTo>
                    <a:pt x="7397" y="33041"/>
                    <a:pt x="0" y="25645"/>
                    <a:pt x="0" y="16521"/>
                  </a:cubicBezTo>
                  <a:cubicBezTo>
                    <a:pt x="0" y="7397"/>
                    <a:pt x="7397" y="0"/>
                    <a:pt x="16521" y="0"/>
                  </a:cubicBezTo>
                  <a:cubicBezTo>
                    <a:pt x="25645" y="0"/>
                    <a:pt x="33041" y="7397"/>
                    <a:pt x="33041" y="16521"/>
                  </a:cubicBez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11" name="Freeform: Shape 110">
              <a:extLst>
                <a:ext uri="{FF2B5EF4-FFF2-40B4-BE49-F238E27FC236}">
                  <a16:creationId xmlns:a16="http://schemas.microsoft.com/office/drawing/2014/main" id="{41BD6E2B-30FA-BFA3-96C8-BD1B8CED19A5}"/>
                </a:ext>
              </a:extLst>
            </p:cNvPr>
            <p:cNvSpPr/>
            <p:nvPr/>
          </p:nvSpPr>
          <p:spPr>
            <a:xfrm>
              <a:off x="6457786" y="4093529"/>
              <a:ext cx="33041" cy="33041"/>
            </a:xfrm>
            <a:custGeom>
              <a:avLst/>
              <a:gdLst>
                <a:gd name="connsiteX0" fmla="*/ 33041 w 33041"/>
                <a:gd name="connsiteY0" fmla="*/ 16521 h 33041"/>
                <a:gd name="connsiteX1" fmla="*/ 16521 w 33041"/>
                <a:gd name="connsiteY1" fmla="*/ 33041 h 33041"/>
                <a:gd name="connsiteX2" fmla="*/ 0 w 33041"/>
                <a:gd name="connsiteY2" fmla="*/ 16521 h 33041"/>
                <a:gd name="connsiteX3" fmla="*/ 16521 w 33041"/>
                <a:gd name="connsiteY3" fmla="*/ 0 h 33041"/>
                <a:gd name="connsiteX4" fmla="*/ 33041 w 33041"/>
                <a:gd name="connsiteY4" fmla="*/ 16521 h 3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1" h="33041">
                  <a:moveTo>
                    <a:pt x="33041" y="16521"/>
                  </a:moveTo>
                  <a:cubicBezTo>
                    <a:pt x="33041" y="25645"/>
                    <a:pt x="25645" y="33041"/>
                    <a:pt x="16521" y="33041"/>
                  </a:cubicBezTo>
                  <a:cubicBezTo>
                    <a:pt x="7397" y="33041"/>
                    <a:pt x="0" y="25645"/>
                    <a:pt x="0" y="16521"/>
                  </a:cubicBezTo>
                  <a:cubicBezTo>
                    <a:pt x="0" y="7397"/>
                    <a:pt x="7397" y="0"/>
                    <a:pt x="16521" y="0"/>
                  </a:cubicBezTo>
                  <a:cubicBezTo>
                    <a:pt x="25645" y="0"/>
                    <a:pt x="33041" y="7397"/>
                    <a:pt x="33041" y="16521"/>
                  </a:cubicBez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12" name="Freeform: Shape 111">
              <a:extLst>
                <a:ext uri="{FF2B5EF4-FFF2-40B4-BE49-F238E27FC236}">
                  <a16:creationId xmlns:a16="http://schemas.microsoft.com/office/drawing/2014/main" id="{A4CD1F69-E327-B077-4908-7839108BF53A}"/>
                </a:ext>
              </a:extLst>
            </p:cNvPr>
            <p:cNvSpPr/>
            <p:nvPr/>
          </p:nvSpPr>
          <p:spPr>
            <a:xfrm>
              <a:off x="6457786" y="4035707"/>
              <a:ext cx="33041" cy="33041"/>
            </a:xfrm>
            <a:custGeom>
              <a:avLst/>
              <a:gdLst>
                <a:gd name="connsiteX0" fmla="*/ 33041 w 33041"/>
                <a:gd name="connsiteY0" fmla="*/ 16521 h 33041"/>
                <a:gd name="connsiteX1" fmla="*/ 16521 w 33041"/>
                <a:gd name="connsiteY1" fmla="*/ 33041 h 33041"/>
                <a:gd name="connsiteX2" fmla="*/ 0 w 33041"/>
                <a:gd name="connsiteY2" fmla="*/ 16521 h 33041"/>
                <a:gd name="connsiteX3" fmla="*/ 16521 w 33041"/>
                <a:gd name="connsiteY3" fmla="*/ 0 h 33041"/>
                <a:gd name="connsiteX4" fmla="*/ 33041 w 33041"/>
                <a:gd name="connsiteY4" fmla="*/ 16521 h 3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1" h="33041">
                  <a:moveTo>
                    <a:pt x="33041" y="16521"/>
                  </a:moveTo>
                  <a:cubicBezTo>
                    <a:pt x="33041" y="25645"/>
                    <a:pt x="25645" y="33041"/>
                    <a:pt x="16521" y="33041"/>
                  </a:cubicBezTo>
                  <a:cubicBezTo>
                    <a:pt x="7397" y="33041"/>
                    <a:pt x="0" y="25645"/>
                    <a:pt x="0" y="16521"/>
                  </a:cubicBezTo>
                  <a:cubicBezTo>
                    <a:pt x="0" y="7397"/>
                    <a:pt x="7397" y="0"/>
                    <a:pt x="16521" y="0"/>
                  </a:cubicBezTo>
                  <a:cubicBezTo>
                    <a:pt x="25645" y="0"/>
                    <a:pt x="33041" y="7397"/>
                    <a:pt x="33041" y="16521"/>
                  </a:cubicBezTo>
                  <a:close/>
                </a:path>
              </a:pathLst>
            </a:custGeom>
            <a:solidFill>
              <a:srgbClr val="FFFFFF">
                <a:alpha val="50196"/>
              </a:srgbClr>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13" name="Freeform: Shape 112">
              <a:extLst>
                <a:ext uri="{FF2B5EF4-FFF2-40B4-BE49-F238E27FC236}">
                  <a16:creationId xmlns:a16="http://schemas.microsoft.com/office/drawing/2014/main" id="{164DDEFC-C436-A73A-19DB-42BBC3136EF9}"/>
                </a:ext>
              </a:extLst>
            </p:cNvPr>
            <p:cNvSpPr/>
            <p:nvPr/>
          </p:nvSpPr>
          <p:spPr>
            <a:xfrm>
              <a:off x="6511478" y="4019186"/>
              <a:ext cx="33041" cy="33041"/>
            </a:xfrm>
            <a:custGeom>
              <a:avLst/>
              <a:gdLst>
                <a:gd name="connsiteX0" fmla="*/ 33041 w 33041"/>
                <a:gd name="connsiteY0" fmla="*/ 16521 h 33041"/>
                <a:gd name="connsiteX1" fmla="*/ 16521 w 33041"/>
                <a:gd name="connsiteY1" fmla="*/ 33041 h 33041"/>
                <a:gd name="connsiteX2" fmla="*/ 0 w 33041"/>
                <a:gd name="connsiteY2" fmla="*/ 16521 h 33041"/>
                <a:gd name="connsiteX3" fmla="*/ 16521 w 33041"/>
                <a:gd name="connsiteY3" fmla="*/ 0 h 33041"/>
                <a:gd name="connsiteX4" fmla="*/ 33041 w 33041"/>
                <a:gd name="connsiteY4" fmla="*/ 16521 h 3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1" h="33041">
                  <a:moveTo>
                    <a:pt x="33041" y="16521"/>
                  </a:moveTo>
                  <a:cubicBezTo>
                    <a:pt x="33041" y="25645"/>
                    <a:pt x="25645" y="33041"/>
                    <a:pt x="16521" y="33041"/>
                  </a:cubicBezTo>
                  <a:cubicBezTo>
                    <a:pt x="7397" y="33041"/>
                    <a:pt x="0" y="25645"/>
                    <a:pt x="0" y="16521"/>
                  </a:cubicBezTo>
                  <a:cubicBezTo>
                    <a:pt x="0" y="7397"/>
                    <a:pt x="7397" y="0"/>
                    <a:pt x="16521" y="0"/>
                  </a:cubicBezTo>
                  <a:cubicBezTo>
                    <a:pt x="25645" y="0"/>
                    <a:pt x="33041" y="7397"/>
                    <a:pt x="33041" y="16521"/>
                  </a:cubicBezTo>
                  <a:close/>
                </a:path>
              </a:pathLst>
            </a:custGeom>
            <a:solidFill>
              <a:srgbClr val="FFFFFF">
                <a:alpha val="50196"/>
              </a:srgbClr>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14" name="Freeform: Shape 113">
              <a:extLst>
                <a:ext uri="{FF2B5EF4-FFF2-40B4-BE49-F238E27FC236}">
                  <a16:creationId xmlns:a16="http://schemas.microsoft.com/office/drawing/2014/main" id="{5D273DD9-175E-33EA-A964-721DCA99BCF3}"/>
                </a:ext>
              </a:extLst>
            </p:cNvPr>
            <p:cNvSpPr/>
            <p:nvPr/>
          </p:nvSpPr>
          <p:spPr>
            <a:xfrm>
              <a:off x="6569300" y="4019186"/>
              <a:ext cx="33041" cy="33041"/>
            </a:xfrm>
            <a:custGeom>
              <a:avLst/>
              <a:gdLst>
                <a:gd name="connsiteX0" fmla="*/ 33041 w 33041"/>
                <a:gd name="connsiteY0" fmla="*/ 16521 h 33041"/>
                <a:gd name="connsiteX1" fmla="*/ 16521 w 33041"/>
                <a:gd name="connsiteY1" fmla="*/ 33041 h 33041"/>
                <a:gd name="connsiteX2" fmla="*/ 0 w 33041"/>
                <a:gd name="connsiteY2" fmla="*/ 16521 h 33041"/>
                <a:gd name="connsiteX3" fmla="*/ 16521 w 33041"/>
                <a:gd name="connsiteY3" fmla="*/ 0 h 33041"/>
                <a:gd name="connsiteX4" fmla="*/ 33041 w 33041"/>
                <a:gd name="connsiteY4" fmla="*/ 16521 h 3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1" h="33041">
                  <a:moveTo>
                    <a:pt x="33041" y="16521"/>
                  </a:moveTo>
                  <a:cubicBezTo>
                    <a:pt x="33041" y="25645"/>
                    <a:pt x="25645" y="33041"/>
                    <a:pt x="16521" y="33041"/>
                  </a:cubicBezTo>
                  <a:cubicBezTo>
                    <a:pt x="7397" y="33041"/>
                    <a:pt x="0" y="25645"/>
                    <a:pt x="0" y="16521"/>
                  </a:cubicBezTo>
                  <a:cubicBezTo>
                    <a:pt x="0" y="7397"/>
                    <a:pt x="7397" y="0"/>
                    <a:pt x="16521" y="0"/>
                  </a:cubicBezTo>
                  <a:cubicBezTo>
                    <a:pt x="25645" y="0"/>
                    <a:pt x="33041" y="7397"/>
                    <a:pt x="33041" y="16521"/>
                  </a:cubicBezTo>
                  <a:close/>
                </a:path>
              </a:pathLst>
            </a:custGeom>
            <a:solidFill>
              <a:srgbClr val="FFFFFF">
                <a:alpha val="50196"/>
              </a:srgbClr>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15" name="Freeform: Shape 114">
              <a:extLst>
                <a:ext uri="{FF2B5EF4-FFF2-40B4-BE49-F238E27FC236}">
                  <a16:creationId xmlns:a16="http://schemas.microsoft.com/office/drawing/2014/main" id="{0C247692-DF39-AE0B-8172-13C4E4FD1076}"/>
                </a:ext>
              </a:extLst>
            </p:cNvPr>
            <p:cNvSpPr/>
            <p:nvPr/>
          </p:nvSpPr>
          <p:spPr>
            <a:xfrm>
              <a:off x="6569300" y="3957234"/>
              <a:ext cx="33041" cy="33041"/>
            </a:xfrm>
            <a:custGeom>
              <a:avLst/>
              <a:gdLst>
                <a:gd name="connsiteX0" fmla="*/ 33041 w 33041"/>
                <a:gd name="connsiteY0" fmla="*/ 16521 h 33041"/>
                <a:gd name="connsiteX1" fmla="*/ 16521 w 33041"/>
                <a:gd name="connsiteY1" fmla="*/ 33041 h 33041"/>
                <a:gd name="connsiteX2" fmla="*/ 0 w 33041"/>
                <a:gd name="connsiteY2" fmla="*/ 16521 h 33041"/>
                <a:gd name="connsiteX3" fmla="*/ 16521 w 33041"/>
                <a:gd name="connsiteY3" fmla="*/ 0 h 33041"/>
                <a:gd name="connsiteX4" fmla="*/ 33041 w 33041"/>
                <a:gd name="connsiteY4" fmla="*/ 16521 h 33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1" h="33041">
                  <a:moveTo>
                    <a:pt x="33041" y="16521"/>
                  </a:moveTo>
                  <a:cubicBezTo>
                    <a:pt x="33041" y="25645"/>
                    <a:pt x="25645" y="33041"/>
                    <a:pt x="16521" y="33041"/>
                  </a:cubicBezTo>
                  <a:cubicBezTo>
                    <a:pt x="7397" y="33041"/>
                    <a:pt x="0" y="25645"/>
                    <a:pt x="0" y="16521"/>
                  </a:cubicBezTo>
                  <a:cubicBezTo>
                    <a:pt x="0" y="7397"/>
                    <a:pt x="7397" y="0"/>
                    <a:pt x="16521" y="0"/>
                  </a:cubicBezTo>
                  <a:cubicBezTo>
                    <a:pt x="25645" y="0"/>
                    <a:pt x="33041" y="7397"/>
                    <a:pt x="33041" y="16521"/>
                  </a:cubicBezTo>
                  <a:close/>
                </a:path>
              </a:pathLst>
            </a:custGeom>
            <a:solidFill>
              <a:srgbClr val="FFFFFF">
                <a:alpha val="50196"/>
              </a:srgbClr>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grpSp>
      <p:pic>
        <p:nvPicPr>
          <p:cNvPr id="116" name="Graphic 115" descr="Lock with solid fill">
            <a:extLst>
              <a:ext uri="{FF2B5EF4-FFF2-40B4-BE49-F238E27FC236}">
                <a16:creationId xmlns:a16="http://schemas.microsoft.com/office/drawing/2014/main" id="{168A72FF-3F4A-4FC4-2EBA-95AF5212A5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68795" y="6512747"/>
            <a:ext cx="176844" cy="176843"/>
          </a:xfrm>
          <a:prstGeom prst="rect">
            <a:avLst/>
          </a:prstGeom>
        </p:spPr>
      </p:pic>
      <p:grpSp>
        <p:nvGrpSpPr>
          <p:cNvPr id="117" name="Group 116">
            <a:extLst>
              <a:ext uri="{FF2B5EF4-FFF2-40B4-BE49-F238E27FC236}">
                <a16:creationId xmlns:a16="http://schemas.microsoft.com/office/drawing/2014/main" id="{1C3DE77C-AB81-EA1B-D244-0DC2EA49481D}"/>
              </a:ext>
            </a:extLst>
          </p:cNvPr>
          <p:cNvGrpSpPr/>
          <p:nvPr/>
        </p:nvGrpSpPr>
        <p:grpSpPr>
          <a:xfrm>
            <a:off x="381876" y="4843318"/>
            <a:ext cx="158884" cy="147217"/>
            <a:chOff x="1765291" y="3917483"/>
            <a:chExt cx="334425" cy="309867"/>
          </a:xfrm>
        </p:grpSpPr>
        <p:sp>
          <p:nvSpPr>
            <p:cNvPr id="118" name="Freeform: Shape 117">
              <a:extLst>
                <a:ext uri="{FF2B5EF4-FFF2-40B4-BE49-F238E27FC236}">
                  <a16:creationId xmlns:a16="http://schemas.microsoft.com/office/drawing/2014/main" id="{98C75F2A-2228-77E4-C487-4EC78743AB57}"/>
                </a:ext>
              </a:extLst>
            </p:cNvPr>
            <p:cNvSpPr/>
            <p:nvPr/>
          </p:nvSpPr>
          <p:spPr>
            <a:xfrm>
              <a:off x="1936824" y="3952439"/>
              <a:ext cx="30843" cy="60143"/>
            </a:xfrm>
            <a:custGeom>
              <a:avLst/>
              <a:gdLst>
                <a:gd name="connsiteX0" fmla="*/ 30844 w 30843"/>
                <a:gd name="connsiteY0" fmla="*/ 0 h 60143"/>
                <a:gd name="connsiteX1" fmla="*/ 27593 w 30843"/>
                <a:gd name="connsiteY1" fmla="*/ 1768 h 60143"/>
                <a:gd name="connsiteX2" fmla="*/ 913 w 30843"/>
                <a:gd name="connsiteY2" fmla="*/ 60143 h 60143"/>
                <a:gd name="connsiteX3" fmla="*/ 30844 w 30843"/>
                <a:gd name="connsiteY3" fmla="*/ 60143 h 60143"/>
              </a:gdLst>
              <a:ahLst/>
              <a:cxnLst>
                <a:cxn ang="0">
                  <a:pos x="connsiteX0" y="connsiteY0"/>
                </a:cxn>
                <a:cxn ang="0">
                  <a:pos x="connsiteX1" y="connsiteY1"/>
                </a:cxn>
                <a:cxn ang="0">
                  <a:pos x="connsiteX2" y="connsiteY2"/>
                </a:cxn>
                <a:cxn ang="0">
                  <a:pos x="connsiteX3" y="connsiteY3"/>
                </a:cxn>
              </a:cxnLst>
              <a:rect l="l" t="t" r="r" b="b"/>
              <a:pathLst>
                <a:path w="30843" h="60143">
                  <a:moveTo>
                    <a:pt x="30844" y="0"/>
                  </a:moveTo>
                  <a:cubicBezTo>
                    <a:pt x="29742" y="551"/>
                    <a:pt x="28659" y="1140"/>
                    <a:pt x="27593" y="1768"/>
                  </a:cubicBezTo>
                  <a:cubicBezTo>
                    <a:pt x="7347" y="13713"/>
                    <a:pt x="-3304" y="37016"/>
                    <a:pt x="913" y="60143"/>
                  </a:cubicBezTo>
                  <a:lnTo>
                    <a:pt x="30844" y="60143"/>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19" name="Freeform: Shape 118">
              <a:extLst>
                <a:ext uri="{FF2B5EF4-FFF2-40B4-BE49-F238E27FC236}">
                  <a16:creationId xmlns:a16="http://schemas.microsoft.com/office/drawing/2014/main" id="{BFF0295A-59B9-B013-EBDA-4F09CDF639BC}"/>
                </a:ext>
              </a:extLst>
            </p:cNvPr>
            <p:cNvSpPr/>
            <p:nvPr/>
          </p:nvSpPr>
          <p:spPr>
            <a:xfrm>
              <a:off x="1941491" y="4024973"/>
              <a:ext cx="79860" cy="33608"/>
            </a:xfrm>
            <a:custGeom>
              <a:avLst/>
              <a:gdLst>
                <a:gd name="connsiteX0" fmla="*/ 0 w 79860"/>
                <a:gd name="connsiteY0" fmla="*/ 0 h 33608"/>
                <a:gd name="connsiteX1" fmla="*/ 73797 w 79860"/>
                <a:gd name="connsiteY1" fmla="*/ 28902 h 33608"/>
                <a:gd name="connsiteX2" fmla="*/ 79712 w 79860"/>
                <a:gd name="connsiteY2" fmla="*/ 25888 h 33608"/>
                <a:gd name="connsiteX3" fmla="*/ 79861 w 79860"/>
                <a:gd name="connsiteY3" fmla="*/ 25789 h 33608"/>
                <a:gd name="connsiteX4" fmla="*/ 79861 w 79860"/>
                <a:gd name="connsiteY4" fmla="*/ 0 h 3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60" h="33608">
                  <a:moveTo>
                    <a:pt x="0" y="0"/>
                  </a:moveTo>
                  <a:cubicBezTo>
                    <a:pt x="12397" y="28360"/>
                    <a:pt x="45438" y="41300"/>
                    <a:pt x="73797" y="28902"/>
                  </a:cubicBezTo>
                  <a:cubicBezTo>
                    <a:pt x="75827" y="28015"/>
                    <a:pt x="77802" y="27009"/>
                    <a:pt x="79712" y="25888"/>
                  </a:cubicBezTo>
                  <a:cubicBezTo>
                    <a:pt x="79761" y="25855"/>
                    <a:pt x="79811" y="25818"/>
                    <a:pt x="79861" y="25789"/>
                  </a:cubicBezTo>
                  <a:lnTo>
                    <a:pt x="79861" y="0"/>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20" name="Freeform: Shape 119">
              <a:extLst>
                <a:ext uri="{FF2B5EF4-FFF2-40B4-BE49-F238E27FC236}">
                  <a16:creationId xmlns:a16="http://schemas.microsoft.com/office/drawing/2014/main" id="{5898B8DE-EDDF-851D-DB38-373A0E90D50A}"/>
                </a:ext>
              </a:extLst>
            </p:cNvPr>
            <p:cNvSpPr/>
            <p:nvPr/>
          </p:nvSpPr>
          <p:spPr>
            <a:xfrm>
              <a:off x="1872675" y="3917589"/>
              <a:ext cx="72669" cy="94993"/>
            </a:xfrm>
            <a:custGeom>
              <a:avLst/>
              <a:gdLst>
                <a:gd name="connsiteX0" fmla="*/ 70820 w 72669"/>
                <a:gd name="connsiteY0" fmla="*/ 1004 h 94993"/>
                <a:gd name="connsiteX1" fmla="*/ 72670 w 72669"/>
                <a:gd name="connsiteY1" fmla="*/ 0 h 94993"/>
                <a:gd name="connsiteX2" fmla="*/ 0 w 72669"/>
                <a:gd name="connsiteY2" fmla="*/ 0 h 94993"/>
                <a:gd name="connsiteX3" fmla="*/ 0 w 72669"/>
                <a:gd name="connsiteY3" fmla="*/ 94993 h 94993"/>
                <a:gd name="connsiteX4" fmla="*/ 23339 w 72669"/>
                <a:gd name="connsiteY4" fmla="*/ 94993 h 94993"/>
                <a:gd name="connsiteX5" fmla="*/ 70820 w 72669"/>
                <a:gd name="connsiteY5" fmla="*/ 1004 h 94993"/>
                <a:gd name="connsiteX6" fmla="*/ 12390 w 72669"/>
                <a:gd name="connsiteY6" fmla="*/ 12390 h 94993"/>
                <a:gd name="connsiteX7" fmla="*/ 28911 w 72669"/>
                <a:gd name="connsiteY7" fmla="*/ 12390 h 94993"/>
                <a:gd name="connsiteX8" fmla="*/ 28911 w 72669"/>
                <a:gd name="connsiteY8" fmla="*/ 28911 h 94993"/>
                <a:gd name="connsiteX9" fmla="*/ 12390 w 72669"/>
                <a:gd name="connsiteY9" fmla="*/ 28911 h 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69" h="94993">
                  <a:moveTo>
                    <a:pt x="70820" y="1004"/>
                  </a:moveTo>
                  <a:cubicBezTo>
                    <a:pt x="71427" y="648"/>
                    <a:pt x="72059" y="343"/>
                    <a:pt x="72670" y="0"/>
                  </a:cubicBezTo>
                  <a:lnTo>
                    <a:pt x="0" y="0"/>
                  </a:lnTo>
                  <a:lnTo>
                    <a:pt x="0" y="94993"/>
                  </a:lnTo>
                  <a:lnTo>
                    <a:pt x="23339" y="94993"/>
                  </a:lnTo>
                  <a:cubicBezTo>
                    <a:pt x="19425" y="57074"/>
                    <a:pt x="37975" y="20353"/>
                    <a:pt x="70820" y="1004"/>
                  </a:cubicBezTo>
                  <a:close/>
                  <a:moveTo>
                    <a:pt x="12390" y="12390"/>
                  </a:moveTo>
                  <a:lnTo>
                    <a:pt x="28911" y="12390"/>
                  </a:lnTo>
                  <a:lnTo>
                    <a:pt x="28911" y="28911"/>
                  </a:lnTo>
                  <a:lnTo>
                    <a:pt x="12390" y="28911"/>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21" name="Freeform: Shape 120">
              <a:extLst>
                <a:ext uri="{FF2B5EF4-FFF2-40B4-BE49-F238E27FC236}">
                  <a16:creationId xmlns:a16="http://schemas.microsoft.com/office/drawing/2014/main" id="{EE81F9EA-7A87-4847-8263-F42EAFCECF52}"/>
                </a:ext>
              </a:extLst>
            </p:cNvPr>
            <p:cNvSpPr/>
            <p:nvPr/>
          </p:nvSpPr>
          <p:spPr>
            <a:xfrm>
              <a:off x="1926367" y="4073543"/>
              <a:ext cx="94993" cy="46422"/>
            </a:xfrm>
            <a:custGeom>
              <a:avLst/>
              <a:gdLst>
                <a:gd name="connsiteX0" fmla="*/ 94993 w 94993"/>
                <a:gd name="connsiteY0" fmla="*/ 24380 h 46422"/>
                <a:gd name="connsiteX1" fmla="*/ 93796 w 94993"/>
                <a:gd name="connsiteY1" fmla="*/ 22344 h 46422"/>
                <a:gd name="connsiteX2" fmla="*/ 66495 w 94993"/>
                <a:gd name="connsiteY2" fmla="*/ 26251 h 46422"/>
                <a:gd name="connsiteX3" fmla="*/ 0 w 94993"/>
                <a:gd name="connsiteY3" fmla="*/ 0 h 46422"/>
                <a:gd name="connsiteX4" fmla="*/ 0 w 94993"/>
                <a:gd name="connsiteY4" fmla="*/ 46423 h 46422"/>
                <a:gd name="connsiteX5" fmla="*/ 94993 w 94993"/>
                <a:gd name="connsiteY5" fmla="*/ 46423 h 4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93" h="46422">
                  <a:moveTo>
                    <a:pt x="94993" y="24380"/>
                  </a:moveTo>
                  <a:lnTo>
                    <a:pt x="93796" y="22344"/>
                  </a:lnTo>
                  <a:cubicBezTo>
                    <a:pt x="84929" y="24946"/>
                    <a:pt x="75735" y="26262"/>
                    <a:pt x="66495" y="26251"/>
                  </a:cubicBezTo>
                  <a:cubicBezTo>
                    <a:pt x="41813" y="26200"/>
                    <a:pt x="18062" y="16823"/>
                    <a:pt x="0" y="0"/>
                  </a:cubicBezTo>
                  <a:lnTo>
                    <a:pt x="0" y="46423"/>
                  </a:lnTo>
                  <a:lnTo>
                    <a:pt x="94993" y="46423"/>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22" name="Freeform: Shape 121">
              <a:extLst>
                <a:ext uri="{FF2B5EF4-FFF2-40B4-BE49-F238E27FC236}">
                  <a16:creationId xmlns:a16="http://schemas.microsoft.com/office/drawing/2014/main" id="{E40ADE77-5102-061B-70E4-01F79FC4D7F5}"/>
                </a:ext>
              </a:extLst>
            </p:cNvPr>
            <p:cNvSpPr/>
            <p:nvPr/>
          </p:nvSpPr>
          <p:spPr>
            <a:xfrm>
              <a:off x="1980058" y="4132357"/>
              <a:ext cx="90863" cy="94993"/>
            </a:xfrm>
            <a:custGeom>
              <a:avLst/>
              <a:gdLst>
                <a:gd name="connsiteX0" fmla="*/ 71823 w 90863"/>
                <a:gd name="connsiteY0" fmla="*/ 34693 h 94993"/>
                <a:gd name="connsiteX1" fmla="*/ 51449 w 90863"/>
                <a:gd name="connsiteY1" fmla="*/ 0 h 94993"/>
                <a:gd name="connsiteX2" fmla="*/ 0 w 90863"/>
                <a:gd name="connsiteY2" fmla="*/ 0 h 94993"/>
                <a:gd name="connsiteX3" fmla="*/ 0 w 90863"/>
                <a:gd name="connsiteY3" fmla="*/ 94993 h 94993"/>
                <a:gd name="connsiteX4" fmla="*/ 90863 w 90863"/>
                <a:gd name="connsiteY4" fmla="*/ 94993 h 94993"/>
                <a:gd name="connsiteX5" fmla="*/ 90863 w 90863"/>
                <a:gd name="connsiteY5" fmla="*/ 49380 h 94993"/>
                <a:gd name="connsiteX6" fmla="*/ 71823 w 90863"/>
                <a:gd name="connsiteY6" fmla="*/ 34693 h 94993"/>
                <a:gd name="connsiteX7" fmla="*/ 28911 w 90863"/>
                <a:gd name="connsiteY7" fmla="*/ 28911 h 94993"/>
                <a:gd name="connsiteX8" fmla="*/ 12390 w 90863"/>
                <a:gd name="connsiteY8" fmla="*/ 28911 h 94993"/>
                <a:gd name="connsiteX9" fmla="*/ 12390 w 90863"/>
                <a:gd name="connsiteY9" fmla="*/ 12390 h 94993"/>
                <a:gd name="connsiteX10" fmla="*/ 28911 w 90863"/>
                <a:gd name="connsiteY10" fmla="*/ 12390 h 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863" h="94993">
                  <a:moveTo>
                    <a:pt x="71823" y="34693"/>
                  </a:moveTo>
                  <a:lnTo>
                    <a:pt x="51449" y="0"/>
                  </a:lnTo>
                  <a:lnTo>
                    <a:pt x="0" y="0"/>
                  </a:lnTo>
                  <a:lnTo>
                    <a:pt x="0" y="94993"/>
                  </a:lnTo>
                  <a:lnTo>
                    <a:pt x="90863" y="94993"/>
                  </a:lnTo>
                  <a:lnTo>
                    <a:pt x="90863" y="49380"/>
                  </a:lnTo>
                  <a:cubicBezTo>
                    <a:pt x="82857" y="47129"/>
                    <a:pt x="76034" y="41865"/>
                    <a:pt x="71823" y="34693"/>
                  </a:cubicBezTo>
                  <a:close/>
                  <a:moveTo>
                    <a:pt x="28911" y="28911"/>
                  </a:moveTo>
                  <a:lnTo>
                    <a:pt x="12390" y="28911"/>
                  </a:lnTo>
                  <a:lnTo>
                    <a:pt x="12390" y="12390"/>
                  </a:lnTo>
                  <a:lnTo>
                    <a:pt x="28911" y="12390"/>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23" name="Freeform: Shape 122">
              <a:extLst>
                <a:ext uri="{FF2B5EF4-FFF2-40B4-BE49-F238E27FC236}">
                  <a16:creationId xmlns:a16="http://schemas.microsoft.com/office/drawing/2014/main" id="{3D504DA7-71DB-740F-6AFF-B31867FEAE54}"/>
                </a:ext>
              </a:extLst>
            </p:cNvPr>
            <p:cNvSpPr/>
            <p:nvPr/>
          </p:nvSpPr>
          <p:spPr>
            <a:xfrm>
              <a:off x="1872675" y="4132357"/>
              <a:ext cx="94993" cy="94993"/>
            </a:xfrm>
            <a:custGeom>
              <a:avLst/>
              <a:gdLst>
                <a:gd name="connsiteX0" fmla="*/ 0 w 94993"/>
                <a:gd name="connsiteY0" fmla="*/ 94993 h 94993"/>
                <a:gd name="connsiteX1" fmla="*/ 94993 w 94993"/>
                <a:gd name="connsiteY1" fmla="*/ 94993 h 94993"/>
                <a:gd name="connsiteX2" fmla="*/ 94993 w 94993"/>
                <a:gd name="connsiteY2" fmla="*/ 0 h 94993"/>
                <a:gd name="connsiteX3" fmla="*/ 0 w 94993"/>
                <a:gd name="connsiteY3" fmla="*/ 0 h 94993"/>
                <a:gd name="connsiteX4" fmla="*/ 12390 w 94993"/>
                <a:gd name="connsiteY4" fmla="*/ 12390 h 94993"/>
                <a:gd name="connsiteX5" fmla="*/ 28911 w 94993"/>
                <a:gd name="connsiteY5" fmla="*/ 12390 h 94993"/>
                <a:gd name="connsiteX6" fmla="*/ 28911 w 94993"/>
                <a:gd name="connsiteY6" fmla="*/ 28911 h 94993"/>
                <a:gd name="connsiteX7" fmla="*/ 12390 w 94993"/>
                <a:gd name="connsiteY7" fmla="*/ 28911 h 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993" h="94993">
                  <a:moveTo>
                    <a:pt x="0" y="94993"/>
                  </a:moveTo>
                  <a:lnTo>
                    <a:pt x="94993" y="94993"/>
                  </a:lnTo>
                  <a:lnTo>
                    <a:pt x="94993" y="0"/>
                  </a:lnTo>
                  <a:lnTo>
                    <a:pt x="0" y="0"/>
                  </a:lnTo>
                  <a:close/>
                  <a:moveTo>
                    <a:pt x="12390" y="12390"/>
                  </a:moveTo>
                  <a:lnTo>
                    <a:pt x="28911" y="12390"/>
                  </a:lnTo>
                  <a:lnTo>
                    <a:pt x="28911" y="28911"/>
                  </a:lnTo>
                  <a:lnTo>
                    <a:pt x="12390" y="28911"/>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24" name="Freeform: Shape 123">
              <a:extLst>
                <a:ext uri="{FF2B5EF4-FFF2-40B4-BE49-F238E27FC236}">
                  <a16:creationId xmlns:a16="http://schemas.microsoft.com/office/drawing/2014/main" id="{BEDC8988-84BA-F6D7-82E8-6CA582A64AD0}"/>
                </a:ext>
              </a:extLst>
            </p:cNvPr>
            <p:cNvSpPr/>
            <p:nvPr/>
          </p:nvSpPr>
          <p:spPr>
            <a:xfrm>
              <a:off x="1765291" y="4132357"/>
              <a:ext cx="94993" cy="94993"/>
            </a:xfrm>
            <a:custGeom>
              <a:avLst/>
              <a:gdLst>
                <a:gd name="connsiteX0" fmla="*/ 0 w 94993"/>
                <a:gd name="connsiteY0" fmla="*/ 94993 h 94993"/>
                <a:gd name="connsiteX1" fmla="*/ 94993 w 94993"/>
                <a:gd name="connsiteY1" fmla="*/ 94993 h 94993"/>
                <a:gd name="connsiteX2" fmla="*/ 94993 w 94993"/>
                <a:gd name="connsiteY2" fmla="*/ 0 h 94993"/>
                <a:gd name="connsiteX3" fmla="*/ 0 w 94993"/>
                <a:gd name="connsiteY3" fmla="*/ 0 h 94993"/>
                <a:gd name="connsiteX4" fmla="*/ 12390 w 94993"/>
                <a:gd name="connsiteY4" fmla="*/ 12390 h 94993"/>
                <a:gd name="connsiteX5" fmla="*/ 28911 w 94993"/>
                <a:gd name="connsiteY5" fmla="*/ 12390 h 94993"/>
                <a:gd name="connsiteX6" fmla="*/ 28911 w 94993"/>
                <a:gd name="connsiteY6" fmla="*/ 28911 h 94993"/>
                <a:gd name="connsiteX7" fmla="*/ 12390 w 94993"/>
                <a:gd name="connsiteY7" fmla="*/ 28911 h 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993" h="94993">
                  <a:moveTo>
                    <a:pt x="0" y="94993"/>
                  </a:moveTo>
                  <a:lnTo>
                    <a:pt x="94993" y="94993"/>
                  </a:lnTo>
                  <a:lnTo>
                    <a:pt x="94993" y="0"/>
                  </a:lnTo>
                  <a:lnTo>
                    <a:pt x="0" y="0"/>
                  </a:lnTo>
                  <a:close/>
                  <a:moveTo>
                    <a:pt x="12390" y="12390"/>
                  </a:moveTo>
                  <a:lnTo>
                    <a:pt x="28911" y="12390"/>
                  </a:lnTo>
                  <a:lnTo>
                    <a:pt x="28911" y="28911"/>
                  </a:lnTo>
                  <a:lnTo>
                    <a:pt x="12390" y="28911"/>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35" name="Freeform: Shape 134">
              <a:extLst>
                <a:ext uri="{FF2B5EF4-FFF2-40B4-BE49-F238E27FC236}">
                  <a16:creationId xmlns:a16="http://schemas.microsoft.com/office/drawing/2014/main" id="{C1ACF0A8-C2E5-499C-E424-A99CDA60493A}"/>
                </a:ext>
              </a:extLst>
            </p:cNvPr>
            <p:cNvSpPr/>
            <p:nvPr/>
          </p:nvSpPr>
          <p:spPr>
            <a:xfrm>
              <a:off x="1818983" y="4024973"/>
              <a:ext cx="94993" cy="94993"/>
            </a:xfrm>
            <a:custGeom>
              <a:avLst/>
              <a:gdLst>
                <a:gd name="connsiteX0" fmla="*/ 94993 w 94993"/>
                <a:gd name="connsiteY0" fmla="*/ 34578 h 94993"/>
                <a:gd name="connsiteX1" fmla="*/ 89897 w 94993"/>
                <a:gd name="connsiteY1" fmla="*/ 26879 h 94993"/>
                <a:gd name="connsiteX2" fmla="*/ 79096 w 94993"/>
                <a:gd name="connsiteY2" fmla="*/ 0 h 94993"/>
                <a:gd name="connsiteX3" fmla="*/ 0 w 94993"/>
                <a:gd name="connsiteY3" fmla="*/ 0 h 94993"/>
                <a:gd name="connsiteX4" fmla="*/ 0 w 94993"/>
                <a:gd name="connsiteY4" fmla="*/ 94993 h 94993"/>
                <a:gd name="connsiteX5" fmla="*/ 94993 w 94993"/>
                <a:gd name="connsiteY5" fmla="*/ 94993 h 94993"/>
                <a:gd name="connsiteX6" fmla="*/ 28911 w 94993"/>
                <a:gd name="connsiteY6" fmla="*/ 28911 h 94993"/>
                <a:gd name="connsiteX7" fmla="*/ 12390 w 94993"/>
                <a:gd name="connsiteY7" fmla="*/ 28911 h 94993"/>
                <a:gd name="connsiteX8" fmla="*/ 12390 w 94993"/>
                <a:gd name="connsiteY8" fmla="*/ 12390 h 94993"/>
                <a:gd name="connsiteX9" fmla="*/ 28911 w 94993"/>
                <a:gd name="connsiteY9" fmla="*/ 12390 h 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993" h="94993">
                  <a:moveTo>
                    <a:pt x="94993" y="34578"/>
                  </a:moveTo>
                  <a:cubicBezTo>
                    <a:pt x="93193" y="32099"/>
                    <a:pt x="91462" y="29547"/>
                    <a:pt x="89897" y="26879"/>
                  </a:cubicBezTo>
                  <a:cubicBezTo>
                    <a:pt x="84972" y="18510"/>
                    <a:pt x="81331" y="9450"/>
                    <a:pt x="79096" y="0"/>
                  </a:cubicBezTo>
                  <a:lnTo>
                    <a:pt x="0" y="0"/>
                  </a:lnTo>
                  <a:lnTo>
                    <a:pt x="0" y="94993"/>
                  </a:lnTo>
                  <a:lnTo>
                    <a:pt x="94993" y="94993"/>
                  </a:lnTo>
                  <a:close/>
                  <a:moveTo>
                    <a:pt x="28911" y="28911"/>
                  </a:moveTo>
                  <a:lnTo>
                    <a:pt x="12390" y="28911"/>
                  </a:lnTo>
                  <a:lnTo>
                    <a:pt x="12390" y="12390"/>
                  </a:lnTo>
                  <a:lnTo>
                    <a:pt x="28911" y="12390"/>
                  </a:ln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36" name="Freeform: Shape 135">
              <a:extLst>
                <a:ext uri="{FF2B5EF4-FFF2-40B4-BE49-F238E27FC236}">
                  <a16:creationId xmlns:a16="http://schemas.microsoft.com/office/drawing/2014/main" id="{90041074-1D45-6770-7B4D-605CB6F52AF1}"/>
                </a:ext>
              </a:extLst>
            </p:cNvPr>
            <p:cNvSpPr/>
            <p:nvPr/>
          </p:nvSpPr>
          <p:spPr>
            <a:xfrm>
              <a:off x="1907796" y="3917483"/>
              <a:ext cx="191920" cy="252935"/>
            </a:xfrm>
            <a:custGeom>
              <a:avLst/>
              <a:gdLst>
                <a:gd name="connsiteX0" fmla="*/ 158272 w 191920"/>
                <a:gd name="connsiteY0" fmla="*/ 42011 h 252935"/>
                <a:gd name="connsiteX1" fmla="*/ 42011 w 191920"/>
                <a:gd name="connsiteY1" fmla="*/ 11677 h 252935"/>
                <a:gd name="connsiteX2" fmla="*/ 11678 w 191920"/>
                <a:gd name="connsiteY2" fmla="*/ 127939 h 252935"/>
                <a:gd name="connsiteX3" fmla="*/ 117871 w 191920"/>
                <a:gd name="connsiteY3" fmla="*/ 163309 h 252935"/>
                <a:gd name="connsiteX4" fmla="*/ 128304 w 191920"/>
                <a:gd name="connsiteY4" fmla="*/ 181069 h 252935"/>
                <a:gd name="connsiteX5" fmla="*/ 129163 w 191920"/>
                <a:gd name="connsiteY5" fmla="*/ 199692 h 252935"/>
                <a:gd name="connsiteX6" fmla="*/ 154770 w 191920"/>
                <a:gd name="connsiteY6" fmla="*/ 243265 h 252935"/>
                <a:gd name="connsiteX7" fmla="*/ 182249 w 191920"/>
                <a:gd name="connsiteY7" fmla="*/ 250050 h 252935"/>
                <a:gd name="connsiteX8" fmla="*/ 189281 w 191920"/>
                <a:gd name="connsiteY8" fmla="*/ 222990 h 252935"/>
                <a:gd name="connsiteX9" fmla="*/ 163674 w 191920"/>
                <a:gd name="connsiteY9" fmla="*/ 179417 h 252935"/>
                <a:gd name="connsiteX10" fmla="*/ 147844 w 191920"/>
                <a:gd name="connsiteY10" fmla="*/ 169599 h 252935"/>
                <a:gd name="connsiteX11" fmla="*/ 137411 w 191920"/>
                <a:gd name="connsiteY11" fmla="*/ 151840 h 252935"/>
                <a:gd name="connsiteX12" fmla="*/ 158272 w 191920"/>
                <a:gd name="connsiteY12" fmla="*/ 42011 h 252935"/>
                <a:gd name="connsiteX13" fmla="*/ 26004 w 191920"/>
                <a:gd name="connsiteY13" fmla="*/ 119724 h 252935"/>
                <a:gd name="connsiteX14" fmla="*/ 50339 w 191920"/>
                <a:gd name="connsiteY14" fmla="*/ 26043 h 252935"/>
                <a:gd name="connsiteX15" fmla="*/ 144019 w 191920"/>
                <a:gd name="connsiteY15" fmla="*/ 50377 h 252935"/>
                <a:gd name="connsiteX16" fmla="*/ 119685 w 191920"/>
                <a:gd name="connsiteY16" fmla="*/ 144058 h 252935"/>
                <a:gd name="connsiteX17" fmla="*/ 119684 w 191920"/>
                <a:gd name="connsiteY17" fmla="*/ 144059 h 252935"/>
                <a:gd name="connsiteX18" fmla="*/ 26004 w 191920"/>
                <a:gd name="connsiteY18" fmla="*/ 119724 h 2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920" h="252935">
                  <a:moveTo>
                    <a:pt x="158272" y="42011"/>
                  </a:moveTo>
                  <a:cubicBezTo>
                    <a:pt x="134544" y="1530"/>
                    <a:pt x="82492" y="-12051"/>
                    <a:pt x="42011" y="11677"/>
                  </a:cubicBezTo>
                  <a:cubicBezTo>
                    <a:pt x="1530" y="35406"/>
                    <a:pt x="-12051" y="87458"/>
                    <a:pt x="11678" y="127939"/>
                  </a:cubicBezTo>
                  <a:cubicBezTo>
                    <a:pt x="33211" y="164675"/>
                    <a:pt x="78611" y="179796"/>
                    <a:pt x="117871" y="163309"/>
                  </a:cubicBezTo>
                  <a:lnTo>
                    <a:pt x="128304" y="181069"/>
                  </a:lnTo>
                  <a:cubicBezTo>
                    <a:pt x="125499" y="187038"/>
                    <a:pt x="125820" y="194006"/>
                    <a:pt x="129163" y="199692"/>
                  </a:cubicBezTo>
                  <a:lnTo>
                    <a:pt x="154770" y="243265"/>
                  </a:lnTo>
                  <a:cubicBezTo>
                    <a:pt x="160484" y="252727"/>
                    <a:pt x="172787" y="255765"/>
                    <a:pt x="182249" y="250050"/>
                  </a:cubicBezTo>
                  <a:cubicBezTo>
                    <a:pt x="191550" y="244434"/>
                    <a:pt x="194670" y="232423"/>
                    <a:pt x="189281" y="222990"/>
                  </a:cubicBezTo>
                  <a:lnTo>
                    <a:pt x="163674" y="179417"/>
                  </a:lnTo>
                  <a:cubicBezTo>
                    <a:pt x="160337" y="173736"/>
                    <a:pt x="154416" y="170064"/>
                    <a:pt x="147844" y="169599"/>
                  </a:cubicBezTo>
                  <a:lnTo>
                    <a:pt x="137411" y="151840"/>
                  </a:lnTo>
                  <a:cubicBezTo>
                    <a:pt x="170835" y="125588"/>
                    <a:pt x="179743" y="78690"/>
                    <a:pt x="158272" y="42011"/>
                  </a:cubicBezTo>
                  <a:close/>
                  <a:moveTo>
                    <a:pt x="26004" y="119724"/>
                  </a:moveTo>
                  <a:cubicBezTo>
                    <a:pt x="6855" y="87135"/>
                    <a:pt x="17750" y="45192"/>
                    <a:pt x="50339" y="26043"/>
                  </a:cubicBezTo>
                  <a:cubicBezTo>
                    <a:pt x="82928" y="6894"/>
                    <a:pt x="124870" y="17788"/>
                    <a:pt x="144019" y="50377"/>
                  </a:cubicBezTo>
                  <a:cubicBezTo>
                    <a:pt x="163169" y="82966"/>
                    <a:pt x="152274" y="124909"/>
                    <a:pt x="119685" y="144058"/>
                  </a:cubicBezTo>
                  <a:cubicBezTo>
                    <a:pt x="119685" y="144058"/>
                    <a:pt x="119685" y="144059"/>
                    <a:pt x="119684" y="144059"/>
                  </a:cubicBezTo>
                  <a:cubicBezTo>
                    <a:pt x="87089" y="163161"/>
                    <a:pt x="45182" y="152275"/>
                    <a:pt x="26004" y="119724"/>
                  </a:cubicBezTo>
                  <a:close/>
                </a:path>
              </a:pathLst>
            </a:custGeom>
            <a:solidFill>
              <a:srgbClr val="FFFFFF">
                <a:alpha val="50196"/>
              </a:srgbClr>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grpSp>
      <p:grpSp>
        <p:nvGrpSpPr>
          <p:cNvPr id="137" name="Group 136">
            <a:extLst>
              <a:ext uri="{FF2B5EF4-FFF2-40B4-BE49-F238E27FC236}">
                <a16:creationId xmlns:a16="http://schemas.microsoft.com/office/drawing/2014/main" id="{F1893054-2496-98D3-F584-CAA53DCE8844}"/>
              </a:ext>
            </a:extLst>
          </p:cNvPr>
          <p:cNvGrpSpPr/>
          <p:nvPr/>
        </p:nvGrpSpPr>
        <p:grpSpPr>
          <a:xfrm rot="16200000">
            <a:off x="301745" y="8209166"/>
            <a:ext cx="311024" cy="311025"/>
            <a:chOff x="359620" y="8416045"/>
            <a:chExt cx="311024" cy="311025"/>
          </a:xfrm>
        </p:grpSpPr>
        <p:sp>
          <p:nvSpPr>
            <p:cNvPr id="138" name="Oval 137">
              <a:extLst>
                <a:ext uri="{FF2B5EF4-FFF2-40B4-BE49-F238E27FC236}">
                  <a16:creationId xmlns:a16="http://schemas.microsoft.com/office/drawing/2014/main" id="{D02F9E40-34D4-5D18-9763-79E47365DEE5}"/>
                </a:ext>
              </a:extLst>
            </p:cNvPr>
            <p:cNvSpPr>
              <a:spLocks noChangeAspect="1"/>
            </p:cNvSpPr>
            <p:nvPr/>
          </p:nvSpPr>
          <p:spPr>
            <a:xfrm rot="5400000">
              <a:off x="359619" y="8416046"/>
              <a:ext cx="311025" cy="311024"/>
            </a:xfrm>
            <a:prstGeom prst="ellipse">
              <a:avLst/>
            </a:prstGeom>
            <a:solidFill>
              <a:srgbClr val="1F2B39"/>
            </a:solidFill>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Segoe UI Semibold"/>
                <a:ea typeface="Corbel" charset="0"/>
                <a:cs typeface="Corbel" charset="0"/>
              </a:endParaRPr>
            </a:p>
          </p:txBody>
        </p:sp>
        <p:sp>
          <p:nvSpPr>
            <p:cNvPr id="139" name="Freeform: Shape 138">
              <a:extLst>
                <a:ext uri="{FF2B5EF4-FFF2-40B4-BE49-F238E27FC236}">
                  <a16:creationId xmlns:a16="http://schemas.microsoft.com/office/drawing/2014/main" id="{CA8E2450-AF5F-CE70-BB4F-D7C03DFEF877}"/>
                </a:ext>
              </a:extLst>
            </p:cNvPr>
            <p:cNvSpPr/>
            <p:nvPr/>
          </p:nvSpPr>
          <p:spPr>
            <a:xfrm rot="5400000">
              <a:off x="506388" y="8558503"/>
              <a:ext cx="125749" cy="36985"/>
            </a:xfrm>
            <a:custGeom>
              <a:avLst/>
              <a:gdLst>
                <a:gd name="connsiteX0" fmla="*/ 249112 w 264681"/>
                <a:gd name="connsiteY0" fmla="*/ 46709 h 77847"/>
                <a:gd name="connsiteX1" fmla="*/ 182942 w 264681"/>
                <a:gd name="connsiteY1" fmla="*/ 46709 h 77847"/>
                <a:gd name="connsiteX2" fmla="*/ 182942 w 264681"/>
                <a:gd name="connsiteY2" fmla="*/ 27247 h 77847"/>
                <a:gd name="connsiteX3" fmla="*/ 155695 w 264681"/>
                <a:gd name="connsiteY3" fmla="*/ 0 h 77847"/>
                <a:gd name="connsiteX4" fmla="*/ 108987 w 264681"/>
                <a:gd name="connsiteY4" fmla="*/ 0 h 77847"/>
                <a:gd name="connsiteX5" fmla="*/ 81740 w 264681"/>
                <a:gd name="connsiteY5" fmla="*/ 27247 h 77847"/>
                <a:gd name="connsiteX6" fmla="*/ 81740 w 264681"/>
                <a:gd name="connsiteY6" fmla="*/ 46709 h 77847"/>
                <a:gd name="connsiteX7" fmla="*/ 15570 w 264681"/>
                <a:gd name="connsiteY7" fmla="*/ 46709 h 77847"/>
                <a:gd name="connsiteX8" fmla="*/ 0 w 264681"/>
                <a:gd name="connsiteY8" fmla="*/ 62278 h 77847"/>
                <a:gd name="connsiteX9" fmla="*/ 0 w 264681"/>
                <a:gd name="connsiteY9" fmla="*/ 77848 h 77847"/>
                <a:gd name="connsiteX10" fmla="*/ 264682 w 264681"/>
                <a:gd name="connsiteY10" fmla="*/ 77848 h 77847"/>
                <a:gd name="connsiteX11" fmla="*/ 264682 w 264681"/>
                <a:gd name="connsiteY11" fmla="*/ 62278 h 77847"/>
                <a:gd name="connsiteX12" fmla="*/ 249112 w 264681"/>
                <a:gd name="connsiteY12" fmla="*/ 46709 h 77847"/>
                <a:gd name="connsiteX13" fmla="*/ 105094 w 264681"/>
                <a:gd name="connsiteY13" fmla="*/ 27247 h 77847"/>
                <a:gd name="connsiteX14" fmla="*/ 108987 w 264681"/>
                <a:gd name="connsiteY14" fmla="*/ 23354 h 77847"/>
                <a:gd name="connsiteX15" fmla="*/ 155695 w 264681"/>
                <a:gd name="connsiteY15" fmla="*/ 23354 h 77847"/>
                <a:gd name="connsiteX16" fmla="*/ 159587 w 264681"/>
                <a:gd name="connsiteY16" fmla="*/ 27247 h 77847"/>
                <a:gd name="connsiteX17" fmla="*/ 159587 w 264681"/>
                <a:gd name="connsiteY17" fmla="*/ 46709 h 77847"/>
                <a:gd name="connsiteX18" fmla="*/ 105094 w 264681"/>
                <a:gd name="connsiteY18" fmla="*/ 46709 h 77847"/>
                <a:gd name="connsiteX19" fmla="*/ 105094 w 264681"/>
                <a:gd name="connsiteY19" fmla="*/ 27247 h 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681" h="77847">
                  <a:moveTo>
                    <a:pt x="249112" y="46709"/>
                  </a:moveTo>
                  <a:lnTo>
                    <a:pt x="182942" y="46709"/>
                  </a:lnTo>
                  <a:lnTo>
                    <a:pt x="182942" y="27247"/>
                  </a:lnTo>
                  <a:cubicBezTo>
                    <a:pt x="182942" y="12066"/>
                    <a:pt x="170875" y="0"/>
                    <a:pt x="155695" y="0"/>
                  </a:cubicBezTo>
                  <a:lnTo>
                    <a:pt x="108987" y="0"/>
                  </a:lnTo>
                  <a:cubicBezTo>
                    <a:pt x="93806" y="0"/>
                    <a:pt x="81740" y="12066"/>
                    <a:pt x="81740" y="27247"/>
                  </a:cubicBezTo>
                  <a:lnTo>
                    <a:pt x="81740" y="46709"/>
                  </a:lnTo>
                  <a:lnTo>
                    <a:pt x="15570" y="46709"/>
                  </a:lnTo>
                  <a:cubicBezTo>
                    <a:pt x="7006" y="46709"/>
                    <a:pt x="0" y="53715"/>
                    <a:pt x="0" y="62278"/>
                  </a:cubicBezTo>
                  <a:lnTo>
                    <a:pt x="0" y="77848"/>
                  </a:lnTo>
                  <a:lnTo>
                    <a:pt x="264682" y="77848"/>
                  </a:lnTo>
                  <a:lnTo>
                    <a:pt x="264682" y="62278"/>
                  </a:lnTo>
                  <a:cubicBezTo>
                    <a:pt x="264682" y="53715"/>
                    <a:pt x="257675" y="46709"/>
                    <a:pt x="249112" y="46709"/>
                  </a:cubicBezTo>
                  <a:close/>
                  <a:moveTo>
                    <a:pt x="105094" y="27247"/>
                  </a:moveTo>
                  <a:cubicBezTo>
                    <a:pt x="105094" y="24911"/>
                    <a:pt x="106651" y="23354"/>
                    <a:pt x="108987" y="23354"/>
                  </a:cubicBezTo>
                  <a:lnTo>
                    <a:pt x="155695" y="23354"/>
                  </a:lnTo>
                  <a:cubicBezTo>
                    <a:pt x="158030" y="23354"/>
                    <a:pt x="159587" y="24911"/>
                    <a:pt x="159587" y="27247"/>
                  </a:cubicBezTo>
                  <a:lnTo>
                    <a:pt x="159587" y="46709"/>
                  </a:lnTo>
                  <a:lnTo>
                    <a:pt x="105094" y="46709"/>
                  </a:lnTo>
                  <a:lnTo>
                    <a:pt x="105094" y="27247"/>
                  </a:lnTo>
                  <a:close/>
                </a:path>
              </a:pathLst>
            </a:custGeom>
            <a:solidFill>
              <a:srgbClr val="F2F2F2">
                <a:lumMod val="75000"/>
              </a:srgbClr>
            </a:solidFill>
            <a:ln w="387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40" name="Freeform: Shape 139">
              <a:extLst>
                <a:ext uri="{FF2B5EF4-FFF2-40B4-BE49-F238E27FC236}">
                  <a16:creationId xmlns:a16="http://schemas.microsoft.com/office/drawing/2014/main" id="{3139D703-74B6-EAAD-309D-EE62371B5903}"/>
                </a:ext>
              </a:extLst>
            </p:cNvPr>
            <p:cNvSpPr/>
            <p:nvPr/>
          </p:nvSpPr>
          <p:spPr>
            <a:xfrm rot="5400000">
              <a:off x="439815" y="8525216"/>
              <a:ext cx="103558" cy="103558"/>
            </a:xfrm>
            <a:custGeom>
              <a:avLst/>
              <a:gdLst>
                <a:gd name="connsiteX0" fmla="*/ 0 w 217973"/>
                <a:gd name="connsiteY0" fmla="*/ 202404 h 217973"/>
                <a:gd name="connsiteX1" fmla="*/ 15570 w 217973"/>
                <a:gd name="connsiteY1" fmla="*/ 217973 h 217973"/>
                <a:gd name="connsiteX2" fmla="*/ 202404 w 217973"/>
                <a:gd name="connsiteY2" fmla="*/ 217973 h 217973"/>
                <a:gd name="connsiteX3" fmla="*/ 217973 w 217973"/>
                <a:gd name="connsiteY3" fmla="*/ 202404 h 217973"/>
                <a:gd name="connsiteX4" fmla="*/ 217973 w 217973"/>
                <a:gd name="connsiteY4" fmla="*/ 0 h 217973"/>
                <a:gd name="connsiteX5" fmla="*/ 0 w 217973"/>
                <a:gd name="connsiteY5" fmla="*/ 0 h 217973"/>
                <a:gd name="connsiteX6" fmla="*/ 0 w 217973"/>
                <a:gd name="connsiteY6" fmla="*/ 202404 h 217973"/>
                <a:gd name="connsiteX7" fmla="*/ 159587 w 217973"/>
                <a:gd name="connsiteY7" fmla="*/ 23354 h 217973"/>
                <a:gd name="connsiteX8" fmla="*/ 182942 w 217973"/>
                <a:gd name="connsiteY8" fmla="*/ 23354 h 217973"/>
                <a:gd name="connsiteX9" fmla="*/ 182942 w 217973"/>
                <a:gd name="connsiteY9" fmla="*/ 194619 h 217973"/>
                <a:gd name="connsiteX10" fmla="*/ 159587 w 217973"/>
                <a:gd name="connsiteY10" fmla="*/ 194619 h 217973"/>
                <a:gd name="connsiteX11" fmla="*/ 159587 w 217973"/>
                <a:gd name="connsiteY11" fmla="*/ 23354 h 217973"/>
                <a:gd name="connsiteX12" fmla="*/ 97309 w 217973"/>
                <a:gd name="connsiteY12" fmla="*/ 23354 h 217973"/>
                <a:gd name="connsiteX13" fmla="*/ 120664 w 217973"/>
                <a:gd name="connsiteY13" fmla="*/ 23354 h 217973"/>
                <a:gd name="connsiteX14" fmla="*/ 120664 w 217973"/>
                <a:gd name="connsiteY14" fmla="*/ 194619 h 217973"/>
                <a:gd name="connsiteX15" fmla="*/ 97309 w 217973"/>
                <a:gd name="connsiteY15" fmla="*/ 194619 h 217973"/>
                <a:gd name="connsiteX16" fmla="*/ 97309 w 217973"/>
                <a:gd name="connsiteY16" fmla="*/ 23354 h 217973"/>
                <a:gd name="connsiteX17" fmla="*/ 35031 w 217973"/>
                <a:gd name="connsiteY17" fmla="*/ 23354 h 217973"/>
                <a:gd name="connsiteX18" fmla="*/ 58386 w 217973"/>
                <a:gd name="connsiteY18" fmla="*/ 23354 h 217973"/>
                <a:gd name="connsiteX19" fmla="*/ 58386 w 217973"/>
                <a:gd name="connsiteY19" fmla="*/ 194619 h 217973"/>
                <a:gd name="connsiteX20" fmla="*/ 35031 w 217973"/>
                <a:gd name="connsiteY20" fmla="*/ 194619 h 217973"/>
                <a:gd name="connsiteX21" fmla="*/ 35031 w 217973"/>
                <a:gd name="connsiteY21" fmla="*/ 23354 h 21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973" h="217973">
                  <a:moveTo>
                    <a:pt x="0" y="202404"/>
                  </a:moveTo>
                  <a:cubicBezTo>
                    <a:pt x="0" y="210967"/>
                    <a:pt x="7006" y="217973"/>
                    <a:pt x="15570" y="217973"/>
                  </a:cubicBezTo>
                  <a:lnTo>
                    <a:pt x="202404" y="217973"/>
                  </a:lnTo>
                  <a:cubicBezTo>
                    <a:pt x="210967" y="217973"/>
                    <a:pt x="217973" y="210967"/>
                    <a:pt x="217973" y="202404"/>
                  </a:cubicBezTo>
                  <a:lnTo>
                    <a:pt x="217973" y="0"/>
                  </a:lnTo>
                  <a:lnTo>
                    <a:pt x="0" y="0"/>
                  </a:lnTo>
                  <a:lnTo>
                    <a:pt x="0" y="202404"/>
                  </a:lnTo>
                  <a:close/>
                  <a:moveTo>
                    <a:pt x="159587" y="23354"/>
                  </a:moveTo>
                  <a:lnTo>
                    <a:pt x="182942" y="23354"/>
                  </a:lnTo>
                  <a:lnTo>
                    <a:pt x="182942" y="194619"/>
                  </a:lnTo>
                  <a:lnTo>
                    <a:pt x="159587" y="194619"/>
                  </a:lnTo>
                  <a:lnTo>
                    <a:pt x="159587" y="23354"/>
                  </a:lnTo>
                  <a:close/>
                  <a:moveTo>
                    <a:pt x="97309" y="23354"/>
                  </a:moveTo>
                  <a:lnTo>
                    <a:pt x="120664" y="23354"/>
                  </a:lnTo>
                  <a:lnTo>
                    <a:pt x="120664" y="194619"/>
                  </a:lnTo>
                  <a:lnTo>
                    <a:pt x="97309" y="194619"/>
                  </a:lnTo>
                  <a:lnTo>
                    <a:pt x="97309" y="23354"/>
                  </a:lnTo>
                  <a:close/>
                  <a:moveTo>
                    <a:pt x="35031" y="23354"/>
                  </a:moveTo>
                  <a:lnTo>
                    <a:pt x="58386" y="23354"/>
                  </a:lnTo>
                  <a:lnTo>
                    <a:pt x="58386" y="194619"/>
                  </a:lnTo>
                  <a:lnTo>
                    <a:pt x="35031" y="194619"/>
                  </a:lnTo>
                  <a:lnTo>
                    <a:pt x="35031" y="23354"/>
                  </a:lnTo>
                  <a:close/>
                </a:path>
              </a:pathLst>
            </a:custGeom>
            <a:solidFill>
              <a:srgbClr val="FFFFFF"/>
            </a:solidFill>
            <a:ln w="387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grpSp>
      <p:grpSp>
        <p:nvGrpSpPr>
          <p:cNvPr id="141" name="Group 140">
            <a:extLst>
              <a:ext uri="{FF2B5EF4-FFF2-40B4-BE49-F238E27FC236}">
                <a16:creationId xmlns:a16="http://schemas.microsoft.com/office/drawing/2014/main" id="{159D2E0C-1D10-1DBA-8190-59763C8B27B6}"/>
              </a:ext>
            </a:extLst>
          </p:cNvPr>
          <p:cNvGrpSpPr/>
          <p:nvPr/>
        </p:nvGrpSpPr>
        <p:grpSpPr>
          <a:xfrm>
            <a:off x="383635" y="6006623"/>
            <a:ext cx="153407" cy="146480"/>
            <a:chOff x="682139" y="5432135"/>
            <a:chExt cx="782214" cy="746898"/>
          </a:xfrm>
          <a:solidFill>
            <a:srgbClr val="FFFFFF"/>
          </a:solidFill>
        </p:grpSpPr>
        <p:grpSp>
          <p:nvGrpSpPr>
            <p:cNvPr id="142" name="Graphic 120" descr="List with solid fill">
              <a:extLst>
                <a:ext uri="{FF2B5EF4-FFF2-40B4-BE49-F238E27FC236}">
                  <a16:creationId xmlns:a16="http://schemas.microsoft.com/office/drawing/2014/main" id="{5057B85F-7309-2315-3DF2-79692C5D8BFE}"/>
                </a:ext>
              </a:extLst>
            </p:cNvPr>
            <p:cNvGrpSpPr/>
            <p:nvPr/>
          </p:nvGrpSpPr>
          <p:grpSpPr>
            <a:xfrm>
              <a:off x="982261" y="5556978"/>
              <a:ext cx="482092" cy="622055"/>
              <a:chOff x="982261" y="5556978"/>
              <a:chExt cx="482092" cy="622055"/>
            </a:xfrm>
            <a:grpFill/>
          </p:grpSpPr>
          <p:sp>
            <p:nvSpPr>
              <p:cNvPr id="144" name="Freeform: Shape 143">
                <a:extLst>
                  <a:ext uri="{FF2B5EF4-FFF2-40B4-BE49-F238E27FC236}">
                    <a16:creationId xmlns:a16="http://schemas.microsoft.com/office/drawing/2014/main" id="{8B68F15C-A7E7-D3A1-08F4-18191355B656}"/>
                  </a:ext>
                </a:extLst>
              </p:cNvPr>
              <p:cNvSpPr/>
              <p:nvPr/>
            </p:nvSpPr>
            <p:spPr>
              <a:xfrm>
                <a:off x="982261" y="5556978"/>
                <a:ext cx="482092" cy="622055"/>
              </a:xfrm>
              <a:custGeom>
                <a:avLst/>
                <a:gdLst>
                  <a:gd name="connsiteX0" fmla="*/ 435439 w 482092"/>
                  <a:gd name="connsiteY0" fmla="*/ 575402 h 622055"/>
                  <a:gd name="connsiteX1" fmla="*/ 46654 w 482092"/>
                  <a:gd name="connsiteY1" fmla="*/ 575402 h 622055"/>
                  <a:gd name="connsiteX2" fmla="*/ 46654 w 482092"/>
                  <a:gd name="connsiteY2" fmla="*/ 46654 h 622055"/>
                  <a:gd name="connsiteX3" fmla="*/ 435439 w 482092"/>
                  <a:gd name="connsiteY3" fmla="*/ 46654 h 622055"/>
                  <a:gd name="connsiteX4" fmla="*/ 435439 w 482092"/>
                  <a:gd name="connsiteY4" fmla="*/ 575402 h 622055"/>
                  <a:gd name="connsiteX5" fmla="*/ 482093 w 482092"/>
                  <a:gd name="connsiteY5" fmla="*/ 0 h 622055"/>
                  <a:gd name="connsiteX6" fmla="*/ 0 w 482092"/>
                  <a:gd name="connsiteY6" fmla="*/ 0 h 622055"/>
                  <a:gd name="connsiteX7" fmla="*/ 0 w 482092"/>
                  <a:gd name="connsiteY7" fmla="*/ 622056 h 622055"/>
                  <a:gd name="connsiteX8" fmla="*/ 482093 w 482092"/>
                  <a:gd name="connsiteY8" fmla="*/ 622056 h 622055"/>
                  <a:gd name="connsiteX9" fmla="*/ 482093 w 482092"/>
                  <a:gd name="connsiteY9" fmla="*/ 0 h 62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92" h="622055">
                    <a:moveTo>
                      <a:pt x="435439" y="575402"/>
                    </a:moveTo>
                    <a:lnTo>
                      <a:pt x="46654" y="575402"/>
                    </a:lnTo>
                    <a:lnTo>
                      <a:pt x="46654" y="46654"/>
                    </a:lnTo>
                    <a:lnTo>
                      <a:pt x="435439" y="46654"/>
                    </a:lnTo>
                    <a:lnTo>
                      <a:pt x="435439" y="575402"/>
                    </a:lnTo>
                    <a:close/>
                    <a:moveTo>
                      <a:pt x="482093" y="0"/>
                    </a:moveTo>
                    <a:lnTo>
                      <a:pt x="0" y="0"/>
                    </a:lnTo>
                    <a:lnTo>
                      <a:pt x="0" y="622056"/>
                    </a:lnTo>
                    <a:lnTo>
                      <a:pt x="482093" y="622056"/>
                    </a:lnTo>
                    <a:lnTo>
                      <a:pt x="482093" y="0"/>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45" name="Freeform: Shape 144">
                <a:extLst>
                  <a:ext uri="{FF2B5EF4-FFF2-40B4-BE49-F238E27FC236}">
                    <a16:creationId xmlns:a16="http://schemas.microsoft.com/office/drawing/2014/main" id="{68BBB932-8EBD-5E2F-CBA9-706DAC32E927}"/>
                  </a:ext>
                </a:extLst>
              </p:cNvPr>
              <p:cNvSpPr/>
              <p:nvPr/>
            </p:nvSpPr>
            <p:spPr>
              <a:xfrm>
                <a:off x="1301064" y="5650286"/>
                <a:ext cx="62205" cy="62205"/>
              </a:xfrm>
              <a:custGeom>
                <a:avLst/>
                <a:gdLst>
                  <a:gd name="connsiteX0" fmla="*/ 0 w 62205"/>
                  <a:gd name="connsiteY0" fmla="*/ 0 h 62205"/>
                  <a:gd name="connsiteX1" fmla="*/ 62206 w 62205"/>
                  <a:gd name="connsiteY1" fmla="*/ 0 h 62205"/>
                  <a:gd name="connsiteX2" fmla="*/ 62206 w 62205"/>
                  <a:gd name="connsiteY2" fmla="*/ 62206 h 62205"/>
                  <a:gd name="connsiteX3" fmla="*/ 0 w 62205"/>
                  <a:gd name="connsiteY3" fmla="*/ 62206 h 62205"/>
                </a:gdLst>
                <a:ahLst/>
                <a:cxnLst>
                  <a:cxn ang="0">
                    <a:pos x="connsiteX0" y="connsiteY0"/>
                  </a:cxn>
                  <a:cxn ang="0">
                    <a:pos x="connsiteX1" y="connsiteY1"/>
                  </a:cxn>
                  <a:cxn ang="0">
                    <a:pos x="connsiteX2" y="connsiteY2"/>
                  </a:cxn>
                  <a:cxn ang="0">
                    <a:pos x="connsiteX3" y="connsiteY3"/>
                  </a:cxn>
                </a:cxnLst>
                <a:rect l="l" t="t" r="r" b="b"/>
                <a:pathLst>
                  <a:path w="62205" h="62205">
                    <a:moveTo>
                      <a:pt x="0" y="0"/>
                    </a:moveTo>
                    <a:lnTo>
                      <a:pt x="62206" y="0"/>
                    </a:lnTo>
                    <a:lnTo>
                      <a:pt x="62206" y="62206"/>
                    </a:lnTo>
                    <a:lnTo>
                      <a:pt x="0" y="62206"/>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46" name="Freeform: Shape 145">
                <a:extLst>
                  <a:ext uri="{FF2B5EF4-FFF2-40B4-BE49-F238E27FC236}">
                    <a16:creationId xmlns:a16="http://schemas.microsoft.com/office/drawing/2014/main" id="{29F07DC1-C508-3FE9-A612-50ABA068472F}"/>
                  </a:ext>
                </a:extLst>
              </p:cNvPr>
              <p:cNvSpPr/>
              <p:nvPr/>
            </p:nvSpPr>
            <p:spPr>
              <a:xfrm>
                <a:off x="1083345" y="5665838"/>
                <a:ext cx="155513" cy="31102"/>
              </a:xfrm>
              <a:custGeom>
                <a:avLst/>
                <a:gdLst>
                  <a:gd name="connsiteX0" fmla="*/ 0 w 155513"/>
                  <a:gd name="connsiteY0" fmla="*/ 0 h 31102"/>
                  <a:gd name="connsiteX1" fmla="*/ 155514 w 155513"/>
                  <a:gd name="connsiteY1" fmla="*/ 0 h 31102"/>
                  <a:gd name="connsiteX2" fmla="*/ 155514 w 155513"/>
                  <a:gd name="connsiteY2" fmla="*/ 31103 h 31102"/>
                  <a:gd name="connsiteX3" fmla="*/ 0 w 155513"/>
                  <a:gd name="connsiteY3" fmla="*/ 31103 h 31102"/>
                </a:gdLst>
                <a:ahLst/>
                <a:cxnLst>
                  <a:cxn ang="0">
                    <a:pos x="connsiteX0" y="connsiteY0"/>
                  </a:cxn>
                  <a:cxn ang="0">
                    <a:pos x="connsiteX1" y="connsiteY1"/>
                  </a:cxn>
                  <a:cxn ang="0">
                    <a:pos x="connsiteX2" y="connsiteY2"/>
                  </a:cxn>
                  <a:cxn ang="0">
                    <a:pos x="connsiteX3" y="connsiteY3"/>
                  </a:cxn>
                </a:cxnLst>
                <a:rect l="l" t="t" r="r" b="b"/>
                <a:pathLst>
                  <a:path w="155513" h="31102">
                    <a:moveTo>
                      <a:pt x="0" y="0"/>
                    </a:moveTo>
                    <a:lnTo>
                      <a:pt x="155514" y="0"/>
                    </a:lnTo>
                    <a:lnTo>
                      <a:pt x="155514" y="31103"/>
                    </a:lnTo>
                    <a:lnTo>
                      <a:pt x="0" y="31103"/>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47" name="Freeform: Shape 146">
                <a:extLst>
                  <a:ext uri="{FF2B5EF4-FFF2-40B4-BE49-F238E27FC236}">
                    <a16:creationId xmlns:a16="http://schemas.microsoft.com/office/drawing/2014/main" id="{BAC40CDB-A807-A61F-07B1-E417274C8259}"/>
                  </a:ext>
                </a:extLst>
              </p:cNvPr>
              <p:cNvSpPr/>
              <p:nvPr/>
            </p:nvSpPr>
            <p:spPr>
              <a:xfrm>
                <a:off x="1301064" y="5774698"/>
                <a:ext cx="62205" cy="62205"/>
              </a:xfrm>
              <a:custGeom>
                <a:avLst/>
                <a:gdLst>
                  <a:gd name="connsiteX0" fmla="*/ 0 w 62205"/>
                  <a:gd name="connsiteY0" fmla="*/ 0 h 62205"/>
                  <a:gd name="connsiteX1" fmla="*/ 62206 w 62205"/>
                  <a:gd name="connsiteY1" fmla="*/ 0 h 62205"/>
                  <a:gd name="connsiteX2" fmla="*/ 62206 w 62205"/>
                  <a:gd name="connsiteY2" fmla="*/ 62206 h 62205"/>
                  <a:gd name="connsiteX3" fmla="*/ 0 w 62205"/>
                  <a:gd name="connsiteY3" fmla="*/ 62206 h 62205"/>
                </a:gdLst>
                <a:ahLst/>
                <a:cxnLst>
                  <a:cxn ang="0">
                    <a:pos x="connsiteX0" y="connsiteY0"/>
                  </a:cxn>
                  <a:cxn ang="0">
                    <a:pos x="connsiteX1" y="connsiteY1"/>
                  </a:cxn>
                  <a:cxn ang="0">
                    <a:pos x="connsiteX2" y="connsiteY2"/>
                  </a:cxn>
                  <a:cxn ang="0">
                    <a:pos x="connsiteX3" y="connsiteY3"/>
                  </a:cxn>
                </a:cxnLst>
                <a:rect l="l" t="t" r="r" b="b"/>
                <a:pathLst>
                  <a:path w="62205" h="62205">
                    <a:moveTo>
                      <a:pt x="0" y="0"/>
                    </a:moveTo>
                    <a:lnTo>
                      <a:pt x="62206" y="0"/>
                    </a:lnTo>
                    <a:lnTo>
                      <a:pt x="62206" y="62206"/>
                    </a:lnTo>
                    <a:lnTo>
                      <a:pt x="0" y="62206"/>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48" name="Freeform: Shape 147">
                <a:extLst>
                  <a:ext uri="{FF2B5EF4-FFF2-40B4-BE49-F238E27FC236}">
                    <a16:creationId xmlns:a16="http://schemas.microsoft.com/office/drawing/2014/main" id="{90D54CDF-97CE-E72B-45D4-CFC850686D81}"/>
                  </a:ext>
                </a:extLst>
              </p:cNvPr>
              <p:cNvSpPr/>
              <p:nvPr/>
            </p:nvSpPr>
            <p:spPr>
              <a:xfrm>
                <a:off x="1083345" y="5790249"/>
                <a:ext cx="155513" cy="31102"/>
              </a:xfrm>
              <a:custGeom>
                <a:avLst/>
                <a:gdLst>
                  <a:gd name="connsiteX0" fmla="*/ 0 w 155513"/>
                  <a:gd name="connsiteY0" fmla="*/ 0 h 31102"/>
                  <a:gd name="connsiteX1" fmla="*/ 155514 w 155513"/>
                  <a:gd name="connsiteY1" fmla="*/ 0 h 31102"/>
                  <a:gd name="connsiteX2" fmla="*/ 155514 w 155513"/>
                  <a:gd name="connsiteY2" fmla="*/ 31103 h 31102"/>
                  <a:gd name="connsiteX3" fmla="*/ 0 w 155513"/>
                  <a:gd name="connsiteY3" fmla="*/ 31103 h 31102"/>
                </a:gdLst>
                <a:ahLst/>
                <a:cxnLst>
                  <a:cxn ang="0">
                    <a:pos x="connsiteX0" y="connsiteY0"/>
                  </a:cxn>
                  <a:cxn ang="0">
                    <a:pos x="connsiteX1" y="connsiteY1"/>
                  </a:cxn>
                  <a:cxn ang="0">
                    <a:pos x="connsiteX2" y="connsiteY2"/>
                  </a:cxn>
                  <a:cxn ang="0">
                    <a:pos x="connsiteX3" y="connsiteY3"/>
                  </a:cxn>
                </a:cxnLst>
                <a:rect l="l" t="t" r="r" b="b"/>
                <a:pathLst>
                  <a:path w="155513" h="31102">
                    <a:moveTo>
                      <a:pt x="0" y="0"/>
                    </a:moveTo>
                    <a:lnTo>
                      <a:pt x="155514" y="0"/>
                    </a:lnTo>
                    <a:lnTo>
                      <a:pt x="155514" y="31103"/>
                    </a:lnTo>
                    <a:lnTo>
                      <a:pt x="0" y="31103"/>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49" name="Freeform: Shape 148">
                <a:extLst>
                  <a:ext uri="{FF2B5EF4-FFF2-40B4-BE49-F238E27FC236}">
                    <a16:creationId xmlns:a16="http://schemas.microsoft.com/office/drawing/2014/main" id="{0A25E846-B5C2-E0AD-D7AE-27512D57375C}"/>
                  </a:ext>
                </a:extLst>
              </p:cNvPr>
              <p:cNvSpPr/>
              <p:nvPr/>
            </p:nvSpPr>
            <p:spPr>
              <a:xfrm>
                <a:off x="1301064" y="5899109"/>
                <a:ext cx="62205" cy="62205"/>
              </a:xfrm>
              <a:custGeom>
                <a:avLst/>
                <a:gdLst>
                  <a:gd name="connsiteX0" fmla="*/ 0 w 62205"/>
                  <a:gd name="connsiteY0" fmla="*/ 0 h 62205"/>
                  <a:gd name="connsiteX1" fmla="*/ 62206 w 62205"/>
                  <a:gd name="connsiteY1" fmla="*/ 0 h 62205"/>
                  <a:gd name="connsiteX2" fmla="*/ 62206 w 62205"/>
                  <a:gd name="connsiteY2" fmla="*/ 62206 h 62205"/>
                  <a:gd name="connsiteX3" fmla="*/ 0 w 62205"/>
                  <a:gd name="connsiteY3" fmla="*/ 62206 h 62205"/>
                </a:gdLst>
                <a:ahLst/>
                <a:cxnLst>
                  <a:cxn ang="0">
                    <a:pos x="connsiteX0" y="connsiteY0"/>
                  </a:cxn>
                  <a:cxn ang="0">
                    <a:pos x="connsiteX1" y="connsiteY1"/>
                  </a:cxn>
                  <a:cxn ang="0">
                    <a:pos x="connsiteX2" y="connsiteY2"/>
                  </a:cxn>
                  <a:cxn ang="0">
                    <a:pos x="connsiteX3" y="connsiteY3"/>
                  </a:cxn>
                </a:cxnLst>
                <a:rect l="l" t="t" r="r" b="b"/>
                <a:pathLst>
                  <a:path w="62205" h="62205">
                    <a:moveTo>
                      <a:pt x="0" y="0"/>
                    </a:moveTo>
                    <a:lnTo>
                      <a:pt x="62206" y="0"/>
                    </a:lnTo>
                    <a:lnTo>
                      <a:pt x="62206" y="62206"/>
                    </a:lnTo>
                    <a:lnTo>
                      <a:pt x="0" y="62206"/>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50" name="Freeform: Shape 149">
                <a:extLst>
                  <a:ext uri="{FF2B5EF4-FFF2-40B4-BE49-F238E27FC236}">
                    <a16:creationId xmlns:a16="http://schemas.microsoft.com/office/drawing/2014/main" id="{C59D74DD-B7B4-B353-3620-93126DBAB2CA}"/>
                  </a:ext>
                </a:extLst>
              </p:cNvPr>
              <p:cNvSpPr/>
              <p:nvPr/>
            </p:nvSpPr>
            <p:spPr>
              <a:xfrm>
                <a:off x="1083345" y="5914660"/>
                <a:ext cx="155513" cy="31102"/>
              </a:xfrm>
              <a:custGeom>
                <a:avLst/>
                <a:gdLst>
                  <a:gd name="connsiteX0" fmla="*/ 0 w 155513"/>
                  <a:gd name="connsiteY0" fmla="*/ 0 h 31102"/>
                  <a:gd name="connsiteX1" fmla="*/ 155514 w 155513"/>
                  <a:gd name="connsiteY1" fmla="*/ 0 h 31102"/>
                  <a:gd name="connsiteX2" fmla="*/ 155514 w 155513"/>
                  <a:gd name="connsiteY2" fmla="*/ 31103 h 31102"/>
                  <a:gd name="connsiteX3" fmla="*/ 0 w 155513"/>
                  <a:gd name="connsiteY3" fmla="*/ 31103 h 31102"/>
                </a:gdLst>
                <a:ahLst/>
                <a:cxnLst>
                  <a:cxn ang="0">
                    <a:pos x="connsiteX0" y="connsiteY0"/>
                  </a:cxn>
                  <a:cxn ang="0">
                    <a:pos x="connsiteX1" y="connsiteY1"/>
                  </a:cxn>
                  <a:cxn ang="0">
                    <a:pos x="connsiteX2" y="connsiteY2"/>
                  </a:cxn>
                  <a:cxn ang="0">
                    <a:pos x="connsiteX3" y="connsiteY3"/>
                  </a:cxn>
                </a:cxnLst>
                <a:rect l="l" t="t" r="r" b="b"/>
                <a:pathLst>
                  <a:path w="155513" h="31102">
                    <a:moveTo>
                      <a:pt x="0" y="0"/>
                    </a:moveTo>
                    <a:lnTo>
                      <a:pt x="155514" y="0"/>
                    </a:lnTo>
                    <a:lnTo>
                      <a:pt x="155514" y="31103"/>
                    </a:lnTo>
                    <a:lnTo>
                      <a:pt x="0" y="31103"/>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51" name="Freeform: Shape 150">
                <a:extLst>
                  <a:ext uri="{FF2B5EF4-FFF2-40B4-BE49-F238E27FC236}">
                    <a16:creationId xmlns:a16="http://schemas.microsoft.com/office/drawing/2014/main" id="{51868010-67A8-47E8-A3BD-DA832D59BEB1}"/>
                  </a:ext>
                </a:extLst>
              </p:cNvPr>
              <p:cNvSpPr/>
              <p:nvPr/>
            </p:nvSpPr>
            <p:spPr>
              <a:xfrm>
                <a:off x="1301064" y="6023520"/>
                <a:ext cx="62205" cy="62205"/>
              </a:xfrm>
              <a:custGeom>
                <a:avLst/>
                <a:gdLst>
                  <a:gd name="connsiteX0" fmla="*/ 0 w 62205"/>
                  <a:gd name="connsiteY0" fmla="*/ 0 h 62205"/>
                  <a:gd name="connsiteX1" fmla="*/ 62206 w 62205"/>
                  <a:gd name="connsiteY1" fmla="*/ 0 h 62205"/>
                  <a:gd name="connsiteX2" fmla="*/ 62206 w 62205"/>
                  <a:gd name="connsiteY2" fmla="*/ 62206 h 62205"/>
                  <a:gd name="connsiteX3" fmla="*/ 0 w 62205"/>
                  <a:gd name="connsiteY3" fmla="*/ 62206 h 62205"/>
                </a:gdLst>
                <a:ahLst/>
                <a:cxnLst>
                  <a:cxn ang="0">
                    <a:pos x="connsiteX0" y="connsiteY0"/>
                  </a:cxn>
                  <a:cxn ang="0">
                    <a:pos x="connsiteX1" y="connsiteY1"/>
                  </a:cxn>
                  <a:cxn ang="0">
                    <a:pos x="connsiteX2" y="connsiteY2"/>
                  </a:cxn>
                  <a:cxn ang="0">
                    <a:pos x="connsiteX3" y="connsiteY3"/>
                  </a:cxn>
                </a:cxnLst>
                <a:rect l="l" t="t" r="r" b="b"/>
                <a:pathLst>
                  <a:path w="62205" h="62205">
                    <a:moveTo>
                      <a:pt x="0" y="0"/>
                    </a:moveTo>
                    <a:lnTo>
                      <a:pt x="62206" y="0"/>
                    </a:lnTo>
                    <a:lnTo>
                      <a:pt x="62206" y="62206"/>
                    </a:lnTo>
                    <a:lnTo>
                      <a:pt x="0" y="62206"/>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52" name="Freeform: Shape 151">
                <a:extLst>
                  <a:ext uri="{FF2B5EF4-FFF2-40B4-BE49-F238E27FC236}">
                    <a16:creationId xmlns:a16="http://schemas.microsoft.com/office/drawing/2014/main" id="{B16C1675-8D47-2B28-8E00-F81700351A47}"/>
                  </a:ext>
                </a:extLst>
              </p:cNvPr>
              <p:cNvSpPr/>
              <p:nvPr/>
            </p:nvSpPr>
            <p:spPr>
              <a:xfrm>
                <a:off x="1083345" y="6039071"/>
                <a:ext cx="155513" cy="31102"/>
              </a:xfrm>
              <a:custGeom>
                <a:avLst/>
                <a:gdLst>
                  <a:gd name="connsiteX0" fmla="*/ 0 w 155513"/>
                  <a:gd name="connsiteY0" fmla="*/ 0 h 31102"/>
                  <a:gd name="connsiteX1" fmla="*/ 155514 w 155513"/>
                  <a:gd name="connsiteY1" fmla="*/ 0 h 31102"/>
                  <a:gd name="connsiteX2" fmla="*/ 155514 w 155513"/>
                  <a:gd name="connsiteY2" fmla="*/ 31103 h 31102"/>
                  <a:gd name="connsiteX3" fmla="*/ 0 w 155513"/>
                  <a:gd name="connsiteY3" fmla="*/ 31103 h 31102"/>
                </a:gdLst>
                <a:ahLst/>
                <a:cxnLst>
                  <a:cxn ang="0">
                    <a:pos x="connsiteX0" y="connsiteY0"/>
                  </a:cxn>
                  <a:cxn ang="0">
                    <a:pos x="connsiteX1" y="connsiteY1"/>
                  </a:cxn>
                  <a:cxn ang="0">
                    <a:pos x="connsiteX2" y="connsiteY2"/>
                  </a:cxn>
                  <a:cxn ang="0">
                    <a:pos x="connsiteX3" y="connsiteY3"/>
                  </a:cxn>
                </a:cxnLst>
                <a:rect l="l" t="t" r="r" b="b"/>
                <a:pathLst>
                  <a:path w="155513" h="31102">
                    <a:moveTo>
                      <a:pt x="0" y="0"/>
                    </a:moveTo>
                    <a:lnTo>
                      <a:pt x="155514" y="0"/>
                    </a:lnTo>
                    <a:lnTo>
                      <a:pt x="155514" y="31103"/>
                    </a:lnTo>
                    <a:lnTo>
                      <a:pt x="0" y="31103"/>
                    </a:lnTo>
                    <a:close/>
                  </a:path>
                </a:pathLst>
              </a:custGeom>
              <a:grpFill/>
              <a:ln w="77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grpSp>
        <p:sp>
          <p:nvSpPr>
            <p:cNvPr id="143" name="Freeform: Shape 142">
              <a:extLst>
                <a:ext uri="{FF2B5EF4-FFF2-40B4-BE49-F238E27FC236}">
                  <a16:creationId xmlns:a16="http://schemas.microsoft.com/office/drawing/2014/main" id="{543B3E62-7521-B6C5-8783-57649FD766F0}"/>
                </a:ext>
              </a:extLst>
            </p:cNvPr>
            <p:cNvSpPr/>
            <p:nvPr/>
          </p:nvSpPr>
          <p:spPr>
            <a:xfrm>
              <a:off x="682139" y="5432135"/>
              <a:ext cx="479326" cy="431393"/>
            </a:xfrm>
            <a:custGeom>
              <a:avLst/>
              <a:gdLst>
                <a:gd name="connsiteX0" fmla="*/ 173128 w 254599"/>
                <a:gd name="connsiteY0" fmla="*/ 35644 h 229139"/>
                <a:gd name="connsiteX1" fmla="*/ 254599 w 254599"/>
                <a:gd name="connsiteY1" fmla="*/ 35644 h 229139"/>
                <a:gd name="connsiteX2" fmla="*/ 254599 w 254599"/>
                <a:gd name="connsiteY2" fmla="*/ 20368 h 229139"/>
                <a:gd name="connsiteX3" fmla="*/ 234232 w 254599"/>
                <a:gd name="connsiteY3" fmla="*/ 0 h 229139"/>
                <a:gd name="connsiteX4" fmla="*/ 20368 w 254599"/>
                <a:gd name="connsiteY4" fmla="*/ 0 h 229139"/>
                <a:gd name="connsiteX5" fmla="*/ 0 w 254599"/>
                <a:gd name="connsiteY5" fmla="*/ 20368 h 229139"/>
                <a:gd name="connsiteX6" fmla="*/ 0 w 254599"/>
                <a:gd name="connsiteY6" fmla="*/ 157852 h 229139"/>
                <a:gd name="connsiteX7" fmla="*/ 20368 w 254599"/>
                <a:gd name="connsiteY7" fmla="*/ 178220 h 229139"/>
                <a:gd name="connsiteX8" fmla="*/ 50920 w 254599"/>
                <a:gd name="connsiteY8" fmla="*/ 178220 h 229139"/>
                <a:gd name="connsiteX9" fmla="*/ 50920 w 254599"/>
                <a:gd name="connsiteY9" fmla="*/ 229140 h 229139"/>
                <a:gd name="connsiteX10" fmla="*/ 101840 w 254599"/>
                <a:gd name="connsiteY10" fmla="*/ 178220 h 229139"/>
                <a:gd name="connsiteX11" fmla="*/ 132392 w 254599"/>
                <a:gd name="connsiteY11" fmla="*/ 178220 h 229139"/>
                <a:gd name="connsiteX12" fmla="*/ 132392 w 254599"/>
                <a:gd name="connsiteY12" fmla="*/ 76380 h 229139"/>
                <a:gd name="connsiteX13" fmla="*/ 173128 w 254599"/>
                <a:gd name="connsiteY13" fmla="*/ 35644 h 22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599" h="229139">
                  <a:moveTo>
                    <a:pt x="173128" y="35644"/>
                  </a:moveTo>
                  <a:lnTo>
                    <a:pt x="254599" y="35644"/>
                  </a:lnTo>
                  <a:lnTo>
                    <a:pt x="254599" y="20368"/>
                  </a:lnTo>
                  <a:cubicBezTo>
                    <a:pt x="254599" y="9166"/>
                    <a:pt x="245434" y="0"/>
                    <a:pt x="234232" y="0"/>
                  </a:cubicBezTo>
                  <a:lnTo>
                    <a:pt x="20368" y="0"/>
                  </a:lnTo>
                  <a:cubicBezTo>
                    <a:pt x="9166" y="0"/>
                    <a:pt x="0" y="9166"/>
                    <a:pt x="0" y="20368"/>
                  </a:cubicBezTo>
                  <a:lnTo>
                    <a:pt x="0" y="157852"/>
                  </a:lnTo>
                  <a:cubicBezTo>
                    <a:pt x="0" y="169054"/>
                    <a:pt x="9166" y="178220"/>
                    <a:pt x="20368" y="178220"/>
                  </a:cubicBezTo>
                  <a:lnTo>
                    <a:pt x="50920" y="178220"/>
                  </a:lnTo>
                  <a:lnTo>
                    <a:pt x="50920" y="229140"/>
                  </a:lnTo>
                  <a:lnTo>
                    <a:pt x="101840" y="178220"/>
                  </a:lnTo>
                  <a:lnTo>
                    <a:pt x="132392" y="178220"/>
                  </a:lnTo>
                  <a:lnTo>
                    <a:pt x="132392" y="76380"/>
                  </a:lnTo>
                  <a:cubicBezTo>
                    <a:pt x="132392" y="53975"/>
                    <a:pt x="150723" y="35644"/>
                    <a:pt x="173128" y="35644"/>
                  </a:cubicBezTo>
                  <a:close/>
                </a:path>
              </a:pathLst>
            </a:custGeom>
            <a:solidFill>
              <a:srgbClr val="FFFFFF">
                <a:alpha val="50196"/>
              </a:srgbClr>
            </a:solidFill>
            <a:ln w="5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grpSp>
      <p:grpSp>
        <p:nvGrpSpPr>
          <p:cNvPr id="153" name="Group 152">
            <a:extLst>
              <a:ext uri="{FF2B5EF4-FFF2-40B4-BE49-F238E27FC236}">
                <a16:creationId xmlns:a16="http://schemas.microsoft.com/office/drawing/2014/main" id="{0DAFFC14-50EB-50E3-D98F-73893D59A1A3}"/>
              </a:ext>
            </a:extLst>
          </p:cNvPr>
          <p:cNvGrpSpPr/>
          <p:nvPr/>
        </p:nvGrpSpPr>
        <p:grpSpPr>
          <a:xfrm>
            <a:off x="354918" y="7392855"/>
            <a:ext cx="171037" cy="168186"/>
            <a:chOff x="7263107" y="3899265"/>
            <a:chExt cx="360004" cy="354004"/>
          </a:xfrm>
        </p:grpSpPr>
        <p:sp>
          <p:nvSpPr>
            <p:cNvPr id="154" name="Freeform: Shape 153">
              <a:extLst>
                <a:ext uri="{FF2B5EF4-FFF2-40B4-BE49-F238E27FC236}">
                  <a16:creationId xmlns:a16="http://schemas.microsoft.com/office/drawing/2014/main" id="{F6DEB57A-A0D5-6EA3-3E85-7C2EE09E1DDD}"/>
                </a:ext>
              </a:extLst>
            </p:cNvPr>
            <p:cNvSpPr/>
            <p:nvPr/>
          </p:nvSpPr>
          <p:spPr>
            <a:xfrm>
              <a:off x="7263107" y="4001265"/>
              <a:ext cx="150001" cy="150001"/>
            </a:xfrm>
            <a:custGeom>
              <a:avLst/>
              <a:gdLst>
                <a:gd name="connsiteX0" fmla="*/ 75001 w 150001"/>
                <a:gd name="connsiteY0" fmla="*/ 0 h 150001"/>
                <a:gd name="connsiteX1" fmla="*/ 0 w 150001"/>
                <a:gd name="connsiteY1" fmla="*/ 75001 h 150001"/>
                <a:gd name="connsiteX2" fmla="*/ 75001 w 150001"/>
                <a:gd name="connsiteY2" fmla="*/ 150002 h 150001"/>
                <a:gd name="connsiteX3" fmla="*/ 150002 w 150001"/>
                <a:gd name="connsiteY3" fmla="*/ 75001 h 150001"/>
                <a:gd name="connsiteX4" fmla="*/ 75001 w 150001"/>
                <a:gd name="connsiteY4" fmla="*/ 0 h 150001"/>
                <a:gd name="connsiteX5" fmla="*/ 75001 w 150001"/>
                <a:gd name="connsiteY5" fmla="*/ 29040 h 150001"/>
                <a:gd name="connsiteX6" fmla="*/ 96121 w 150001"/>
                <a:gd name="connsiteY6" fmla="*/ 50041 h 150001"/>
                <a:gd name="connsiteX7" fmla="*/ 75121 w 150001"/>
                <a:gd name="connsiteY7" fmla="*/ 71161 h 150001"/>
                <a:gd name="connsiteX8" fmla="*/ 54001 w 150001"/>
                <a:gd name="connsiteY8" fmla="*/ 50161 h 150001"/>
                <a:gd name="connsiteX9" fmla="*/ 54001 w 150001"/>
                <a:gd name="connsiteY9" fmla="*/ 50101 h 150001"/>
                <a:gd name="connsiteX10" fmla="*/ 75001 w 150001"/>
                <a:gd name="connsiteY10" fmla="*/ 29040 h 150001"/>
                <a:gd name="connsiteX11" fmla="*/ 117001 w 150001"/>
                <a:gd name="connsiteY11" fmla="*/ 113461 h 150001"/>
                <a:gd name="connsiteX12" fmla="*/ 33000 w 150001"/>
                <a:gd name="connsiteY12" fmla="*/ 113461 h 150001"/>
                <a:gd name="connsiteX13" fmla="*/ 33000 w 150001"/>
                <a:gd name="connsiteY13" fmla="*/ 97261 h 150001"/>
                <a:gd name="connsiteX14" fmla="*/ 37200 w 150001"/>
                <a:gd name="connsiteY14" fmla="*/ 88861 h 150001"/>
                <a:gd name="connsiteX15" fmla="*/ 57661 w 150001"/>
                <a:gd name="connsiteY15" fmla="*/ 79261 h 150001"/>
                <a:gd name="connsiteX16" fmla="*/ 75001 w 150001"/>
                <a:gd name="connsiteY16" fmla="*/ 76681 h 150001"/>
                <a:gd name="connsiteX17" fmla="*/ 92341 w 150001"/>
                <a:gd name="connsiteY17" fmla="*/ 79261 h 150001"/>
                <a:gd name="connsiteX18" fmla="*/ 112861 w 150001"/>
                <a:gd name="connsiteY18" fmla="*/ 89281 h 150001"/>
                <a:gd name="connsiteX19" fmla="*/ 117061 w 150001"/>
                <a:gd name="connsiteY19" fmla="*/ 97681 h 1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001" h="150001">
                  <a:moveTo>
                    <a:pt x="75001" y="0"/>
                  </a:moveTo>
                  <a:cubicBezTo>
                    <a:pt x="33579" y="0"/>
                    <a:pt x="0" y="33579"/>
                    <a:pt x="0" y="75001"/>
                  </a:cubicBezTo>
                  <a:cubicBezTo>
                    <a:pt x="0" y="116423"/>
                    <a:pt x="33579" y="150002"/>
                    <a:pt x="75001" y="150002"/>
                  </a:cubicBezTo>
                  <a:cubicBezTo>
                    <a:pt x="116423" y="150002"/>
                    <a:pt x="150002" y="116423"/>
                    <a:pt x="150002" y="75001"/>
                  </a:cubicBezTo>
                  <a:cubicBezTo>
                    <a:pt x="150002" y="33579"/>
                    <a:pt x="116423" y="0"/>
                    <a:pt x="75001" y="0"/>
                  </a:cubicBezTo>
                  <a:close/>
                  <a:moveTo>
                    <a:pt x="75001" y="29040"/>
                  </a:moveTo>
                  <a:cubicBezTo>
                    <a:pt x="86632" y="29007"/>
                    <a:pt x="96088" y="38409"/>
                    <a:pt x="96121" y="50041"/>
                  </a:cubicBezTo>
                  <a:cubicBezTo>
                    <a:pt x="96154" y="61672"/>
                    <a:pt x="86752" y="71127"/>
                    <a:pt x="75121" y="71161"/>
                  </a:cubicBezTo>
                  <a:cubicBezTo>
                    <a:pt x="63490" y="71194"/>
                    <a:pt x="54034" y="61792"/>
                    <a:pt x="54001" y="50161"/>
                  </a:cubicBezTo>
                  <a:cubicBezTo>
                    <a:pt x="54001" y="50141"/>
                    <a:pt x="54001" y="50120"/>
                    <a:pt x="54001" y="50101"/>
                  </a:cubicBezTo>
                  <a:cubicBezTo>
                    <a:pt x="54001" y="38493"/>
                    <a:pt x="63393" y="29073"/>
                    <a:pt x="75001" y="29040"/>
                  </a:cubicBezTo>
                  <a:close/>
                  <a:moveTo>
                    <a:pt x="117001" y="113461"/>
                  </a:moveTo>
                  <a:lnTo>
                    <a:pt x="33000" y="113461"/>
                  </a:lnTo>
                  <a:lnTo>
                    <a:pt x="33000" y="97261"/>
                  </a:lnTo>
                  <a:cubicBezTo>
                    <a:pt x="33080" y="93976"/>
                    <a:pt x="34620" y="90896"/>
                    <a:pt x="37200" y="88861"/>
                  </a:cubicBezTo>
                  <a:cubicBezTo>
                    <a:pt x="43438" y="84543"/>
                    <a:pt x="50353" y="81298"/>
                    <a:pt x="57661" y="79261"/>
                  </a:cubicBezTo>
                  <a:cubicBezTo>
                    <a:pt x="63302" y="77642"/>
                    <a:pt x="69132" y="76774"/>
                    <a:pt x="75001" y="76681"/>
                  </a:cubicBezTo>
                  <a:cubicBezTo>
                    <a:pt x="80876" y="76698"/>
                    <a:pt x="86716" y="77568"/>
                    <a:pt x="92341" y="79261"/>
                  </a:cubicBezTo>
                  <a:cubicBezTo>
                    <a:pt x="99783" y="81194"/>
                    <a:pt x="106761" y="84601"/>
                    <a:pt x="112861" y="89281"/>
                  </a:cubicBezTo>
                  <a:cubicBezTo>
                    <a:pt x="115442" y="91316"/>
                    <a:pt x="116982" y="94396"/>
                    <a:pt x="117061" y="97681"/>
                  </a:cubicBezTo>
                  <a:close/>
                </a:path>
              </a:pathLst>
            </a:custGeom>
            <a:solidFill>
              <a:srgbClr val="FFFFFF"/>
            </a:solidFill>
            <a:ln w="595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55" name="Freeform: Shape 154">
              <a:extLst>
                <a:ext uri="{FF2B5EF4-FFF2-40B4-BE49-F238E27FC236}">
                  <a16:creationId xmlns:a16="http://schemas.microsoft.com/office/drawing/2014/main" id="{8C5665AD-24D0-CE9E-DA91-C070B5395B63}"/>
                </a:ext>
              </a:extLst>
            </p:cNvPr>
            <p:cNvSpPr/>
            <p:nvPr/>
          </p:nvSpPr>
          <p:spPr>
            <a:xfrm>
              <a:off x="7423069" y="3981646"/>
              <a:ext cx="85501" cy="66120"/>
            </a:xfrm>
            <a:custGeom>
              <a:avLst/>
              <a:gdLst>
                <a:gd name="connsiteX0" fmla="*/ 73441 w 85501"/>
                <a:gd name="connsiteY0" fmla="*/ 0 h 66120"/>
                <a:gd name="connsiteX1" fmla="*/ 0 w 85501"/>
                <a:gd name="connsiteY1" fmla="*/ 44041 h 66120"/>
                <a:gd name="connsiteX2" fmla="*/ 9840 w 85501"/>
                <a:gd name="connsiteY2" fmla="*/ 66121 h 66120"/>
                <a:gd name="connsiteX3" fmla="*/ 85501 w 85501"/>
                <a:gd name="connsiteY3" fmla="*/ 20880 h 66120"/>
                <a:gd name="connsiteX4" fmla="*/ 73441 w 85501"/>
                <a:gd name="connsiteY4" fmla="*/ 0 h 6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01" h="66120">
                  <a:moveTo>
                    <a:pt x="73441" y="0"/>
                  </a:moveTo>
                  <a:lnTo>
                    <a:pt x="0" y="44041"/>
                  </a:lnTo>
                  <a:cubicBezTo>
                    <a:pt x="4136" y="50988"/>
                    <a:pt x="7439" y="58399"/>
                    <a:pt x="9840" y="66121"/>
                  </a:cubicBezTo>
                  <a:lnTo>
                    <a:pt x="85501" y="20880"/>
                  </a:lnTo>
                  <a:cubicBezTo>
                    <a:pt x="80439" y="14576"/>
                    <a:pt x="76373" y="7534"/>
                    <a:pt x="73441" y="0"/>
                  </a:cubicBezTo>
                  <a:close/>
                </a:path>
              </a:pathLst>
            </a:custGeom>
            <a:solidFill>
              <a:srgbClr val="FFFFFF">
                <a:alpha val="50196"/>
              </a:srgbClr>
            </a:solidFill>
            <a:ln w="595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56" name="Freeform: Shape 155">
              <a:extLst>
                <a:ext uri="{FF2B5EF4-FFF2-40B4-BE49-F238E27FC236}">
                  <a16:creationId xmlns:a16="http://schemas.microsoft.com/office/drawing/2014/main" id="{7C11F581-7664-1818-5DD4-743E369FE0B6}"/>
                </a:ext>
              </a:extLst>
            </p:cNvPr>
            <p:cNvSpPr/>
            <p:nvPr/>
          </p:nvSpPr>
          <p:spPr>
            <a:xfrm>
              <a:off x="7515110" y="3899265"/>
              <a:ext cx="108001" cy="108001"/>
            </a:xfrm>
            <a:custGeom>
              <a:avLst/>
              <a:gdLst>
                <a:gd name="connsiteX0" fmla="*/ 108001 w 108001"/>
                <a:gd name="connsiteY0" fmla="*/ 54001 h 108001"/>
                <a:gd name="connsiteX1" fmla="*/ 54001 w 108001"/>
                <a:gd name="connsiteY1" fmla="*/ 108001 h 108001"/>
                <a:gd name="connsiteX2" fmla="*/ 0 w 108001"/>
                <a:gd name="connsiteY2" fmla="*/ 54001 h 108001"/>
                <a:gd name="connsiteX3" fmla="*/ 54001 w 108001"/>
                <a:gd name="connsiteY3" fmla="*/ 0 h 108001"/>
                <a:gd name="connsiteX4" fmla="*/ 108001 w 108001"/>
                <a:gd name="connsiteY4" fmla="*/ 54001 h 10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1" h="108001">
                  <a:moveTo>
                    <a:pt x="108001" y="54001"/>
                  </a:moveTo>
                  <a:cubicBezTo>
                    <a:pt x="108001" y="83824"/>
                    <a:pt x="83824" y="108001"/>
                    <a:pt x="54001" y="108001"/>
                  </a:cubicBezTo>
                  <a:cubicBezTo>
                    <a:pt x="24177" y="108001"/>
                    <a:pt x="0" y="83824"/>
                    <a:pt x="0" y="54001"/>
                  </a:cubicBezTo>
                  <a:cubicBezTo>
                    <a:pt x="0" y="24177"/>
                    <a:pt x="24177" y="0"/>
                    <a:pt x="54001" y="0"/>
                  </a:cubicBezTo>
                  <a:cubicBezTo>
                    <a:pt x="83824" y="0"/>
                    <a:pt x="108001" y="24177"/>
                    <a:pt x="108001" y="54001"/>
                  </a:cubicBezTo>
                  <a:close/>
                </a:path>
              </a:pathLst>
            </a:custGeom>
            <a:solidFill>
              <a:srgbClr val="FFFFFF"/>
            </a:solidFill>
            <a:ln w="595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57" name="Freeform: Shape 156">
              <a:extLst>
                <a:ext uri="{FF2B5EF4-FFF2-40B4-BE49-F238E27FC236}">
                  <a16:creationId xmlns:a16="http://schemas.microsoft.com/office/drawing/2014/main" id="{29816C93-3996-3F26-6FA8-92EC90980191}"/>
                </a:ext>
              </a:extLst>
            </p:cNvPr>
            <p:cNvSpPr/>
            <p:nvPr/>
          </p:nvSpPr>
          <p:spPr>
            <a:xfrm>
              <a:off x="7423069" y="4104527"/>
              <a:ext cx="85501" cy="66360"/>
            </a:xfrm>
            <a:custGeom>
              <a:avLst/>
              <a:gdLst>
                <a:gd name="connsiteX0" fmla="*/ 85501 w 85501"/>
                <a:gd name="connsiteY0" fmla="*/ 45601 h 66360"/>
                <a:gd name="connsiteX1" fmla="*/ 9840 w 85501"/>
                <a:gd name="connsiteY1" fmla="*/ 0 h 66360"/>
                <a:gd name="connsiteX2" fmla="*/ 0 w 85501"/>
                <a:gd name="connsiteY2" fmla="*/ 22080 h 66360"/>
                <a:gd name="connsiteX3" fmla="*/ 73441 w 85501"/>
                <a:gd name="connsiteY3" fmla="*/ 66361 h 66360"/>
                <a:gd name="connsiteX4" fmla="*/ 85501 w 85501"/>
                <a:gd name="connsiteY4" fmla="*/ 45601 h 6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01" h="66360">
                  <a:moveTo>
                    <a:pt x="85501" y="45601"/>
                  </a:moveTo>
                  <a:lnTo>
                    <a:pt x="9840" y="0"/>
                  </a:lnTo>
                  <a:cubicBezTo>
                    <a:pt x="7439" y="7721"/>
                    <a:pt x="4136" y="15133"/>
                    <a:pt x="0" y="22080"/>
                  </a:cubicBezTo>
                  <a:lnTo>
                    <a:pt x="73441" y="66361"/>
                  </a:lnTo>
                  <a:cubicBezTo>
                    <a:pt x="76389" y="58871"/>
                    <a:pt x="80455" y="51871"/>
                    <a:pt x="85501" y="45601"/>
                  </a:cubicBezTo>
                  <a:close/>
                </a:path>
              </a:pathLst>
            </a:custGeom>
            <a:solidFill>
              <a:srgbClr val="B5B5B5">
                <a:alpha val="50196"/>
              </a:srgbClr>
            </a:solidFill>
            <a:ln w="595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58" name="Freeform: Shape 157">
              <a:extLst>
                <a:ext uri="{FF2B5EF4-FFF2-40B4-BE49-F238E27FC236}">
                  <a16:creationId xmlns:a16="http://schemas.microsoft.com/office/drawing/2014/main" id="{3F51106F-282B-ADC1-08C3-4DF4120F8597}"/>
                </a:ext>
              </a:extLst>
            </p:cNvPr>
            <p:cNvSpPr/>
            <p:nvPr/>
          </p:nvSpPr>
          <p:spPr>
            <a:xfrm>
              <a:off x="7515110" y="4145268"/>
              <a:ext cx="108001" cy="108001"/>
            </a:xfrm>
            <a:custGeom>
              <a:avLst/>
              <a:gdLst>
                <a:gd name="connsiteX0" fmla="*/ 108001 w 108001"/>
                <a:gd name="connsiteY0" fmla="*/ 54001 h 108001"/>
                <a:gd name="connsiteX1" fmla="*/ 54001 w 108001"/>
                <a:gd name="connsiteY1" fmla="*/ 108001 h 108001"/>
                <a:gd name="connsiteX2" fmla="*/ 0 w 108001"/>
                <a:gd name="connsiteY2" fmla="*/ 54001 h 108001"/>
                <a:gd name="connsiteX3" fmla="*/ 54001 w 108001"/>
                <a:gd name="connsiteY3" fmla="*/ 0 h 108001"/>
                <a:gd name="connsiteX4" fmla="*/ 108001 w 108001"/>
                <a:gd name="connsiteY4" fmla="*/ 54001 h 10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1" h="108001">
                  <a:moveTo>
                    <a:pt x="108001" y="54001"/>
                  </a:moveTo>
                  <a:cubicBezTo>
                    <a:pt x="108001" y="83824"/>
                    <a:pt x="83824" y="108001"/>
                    <a:pt x="54001" y="108001"/>
                  </a:cubicBezTo>
                  <a:cubicBezTo>
                    <a:pt x="24177" y="108001"/>
                    <a:pt x="0" y="83824"/>
                    <a:pt x="0" y="54001"/>
                  </a:cubicBezTo>
                  <a:cubicBezTo>
                    <a:pt x="0" y="24177"/>
                    <a:pt x="24177" y="0"/>
                    <a:pt x="54001" y="0"/>
                  </a:cubicBezTo>
                  <a:cubicBezTo>
                    <a:pt x="83824" y="0"/>
                    <a:pt x="108001" y="24177"/>
                    <a:pt x="108001" y="54001"/>
                  </a:cubicBezTo>
                  <a:close/>
                </a:path>
              </a:pathLst>
            </a:custGeom>
            <a:solidFill>
              <a:srgbClr val="FFFFFF"/>
            </a:solidFill>
            <a:ln w="595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grpSp>
      <p:grpSp>
        <p:nvGrpSpPr>
          <p:cNvPr id="159" name="Group 158">
            <a:extLst>
              <a:ext uri="{FF2B5EF4-FFF2-40B4-BE49-F238E27FC236}">
                <a16:creationId xmlns:a16="http://schemas.microsoft.com/office/drawing/2014/main" id="{FF8E750A-7D5D-C4BF-AF03-F71DE0257638}"/>
              </a:ext>
            </a:extLst>
          </p:cNvPr>
          <p:cNvGrpSpPr/>
          <p:nvPr/>
        </p:nvGrpSpPr>
        <p:grpSpPr>
          <a:xfrm>
            <a:off x="301745" y="7746183"/>
            <a:ext cx="311024" cy="311025"/>
            <a:chOff x="8174403" y="3753636"/>
            <a:chExt cx="654653" cy="654656"/>
          </a:xfrm>
        </p:grpSpPr>
        <p:sp>
          <p:nvSpPr>
            <p:cNvPr id="160" name="Oval 159">
              <a:extLst>
                <a:ext uri="{FF2B5EF4-FFF2-40B4-BE49-F238E27FC236}">
                  <a16:creationId xmlns:a16="http://schemas.microsoft.com/office/drawing/2014/main" id="{490BBB2A-69E4-1DB7-AE5D-66498093B4C8}"/>
                </a:ext>
              </a:extLst>
            </p:cNvPr>
            <p:cNvSpPr>
              <a:spLocks noChangeAspect="1"/>
            </p:cNvSpPr>
            <p:nvPr/>
          </p:nvSpPr>
          <p:spPr>
            <a:xfrm>
              <a:off x="8174403" y="3753636"/>
              <a:ext cx="654653" cy="654656"/>
            </a:xfrm>
            <a:prstGeom prst="ellipse">
              <a:avLst/>
            </a:prstGeom>
            <a:solidFill>
              <a:srgbClr val="0D4E61"/>
            </a:solidFill>
            <a:ln>
              <a:noFill/>
            </a:ln>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Segoe UI Semibold"/>
                <a:ea typeface="Corbel" charset="0"/>
                <a:cs typeface="Corbel" charset="0"/>
              </a:endParaRPr>
            </a:p>
          </p:txBody>
        </p:sp>
        <p:sp>
          <p:nvSpPr>
            <p:cNvPr id="161" name="Graphic 126" descr="Hourglass 30% with solid fill">
              <a:extLst>
                <a:ext uri="{FF2B5EF4-FFF2-40B4-BE49-F238E27FC236}">
                  <a16:creationId xmlns:a16="http://schemas.microsoft.com/office/drawing/2014/main" id="{EEACF2B0-EB79-86B2-691E-B866A5DD41C5}"/>
                </a:ext>
              </a:extLst>
            </p:cNvPr>
            <p:cNvSpPr/>
            <p:nvPr/>
          </p:nvSpPr>
          <p:spPr>
            <a:xfrm>
              <a:off x="8397502" y="3922395"/>
              <a:ext cx="193752" cy="276805"/>
            </a:xfrm>
            <a:custGeom>
              <a:avLst/>
              <a:gdLst>
                <a:gd name="connsiteX0" fmla="*/ 220013 w 231164"/>
                <a:gd name="connsiteY0" fmla="*/ 24756 h 330254"/>
                <a:gd name="connsiteX1" fmla="*/ 231164 w 231164"/>
                <a:gd name="connsiteY1" fmla="*/ 24756 h 330254"/>
                <a:gd name="connsiteX2" fmla="*/ 231164 w 231164"/>
                <a:gd name="connsiteY2" fmla="*/ 0 h 330254"/>
                <a:gd name="connsiteX3" fmla="*/ 0 w 231164"/>
                <a:gd name="connsiteY3" fmla="*/ 0 h 330254"/>
                <a:gd name="connsiteX4" fmla="*/ 0 w 231164"/>
                <a:gd name="connsiteY4" fmla="*/ 24781 h 330254"/>
                <a:gd name="connsiteX5" fmla="*/ 10738 w 231164"/>
                <a:gd name="connsiteY5" fmla="*/ 24781 h 330254"/>
                <a:gd name="connsiteX6" fmla="*/ 80088 w 231164"/>
                <a:gd name="connsiteY6" fmla="*/ 165127 h 330254"/>
                <a:gd name="connsiteX7" fmla="*/ 10738 w 231164"/>
                <a:gd name="connsiteY7" fmla="*/ 305474 h 330254"/>
                <a:gd name="connsiteX8" fmla="*/ 0 w 231164"/>
                <a:gd name="connsiteY8" fmla="*/ 305474 h 330254"/>
                <a:gd name="connsiteX9" fmla="*/ 0 w 231164"/>
                <a:gd name="connsiteY9" fmla="*/ 330255 h 330254"/>
                <a:gd name="connsiteX10" fmla="*/ 231164 w 231164"/>
                <a:gd name="connsiteY10" fmla="*/ 330255 h 330254"/>
                <a:gd name="connsiteX11" fmla="*/ 231164 w 231164"/>
                <a:gd name="connsiteY11" fmla="*/ 305474 h 330254"/>
                <a:gd name="connsiteX12" fmla="*/ 220013 w 231164"/>
                <a:gd name="connsiteY12" fmla="*/ 305474 h 330254"/>
                <a:gd name="connsiteX13" fmla="*/ 150664 w 231164"/>
                <a:gd name="connsiteY13" fmla="*/ 165127 h 330254"/>
                <a:gd name="connsiteX14" fmla="*/ 220013 w 231164"/>
                <a:gd name="connsiteY14" fmla="*/ 24756 h 330254"/>
                <a:gd name="connsiteX15" fmla="*/ 195108 w 231164"/>
                <a:gd name="connsiteY15" fmla="*/ 24756 h 330254"/>
                <a:gd name="connsiteX16" fmla="*/ 181190 w 231164"/>
                <a:gd name="connsiteY16" fmla="*/ 78473 h 330254"/>
                <a:gd name="connsiteX17" fmla="*/ 49851 w 231164"/>
                <a:gd name="connsiteY17" fmla="*/ 78473 h 330254"/>
                <a:gd name="connsiteX18" fmla="*/ 35680 w 231164"/>
                <a:gd name="connsiteY18" fmla="*/ 24781 h 330254"/>
                <a:gd name="connsiteX19" fmla="*/ 94564 w 231164"/>
                <a:gd name="connsiteY19" fmla="*/ 185208 h 330254"/>
                <a:gd name="connsiteX20" fmla="*/ 98942 w 231164"/>
                <a:gd name="connsiteY20" fmla="*/ 181169 h 330254"/>
                <a:gd name="connsiteX21" fmla="*/ 107384 w 231164"/>
                <a:gd name="connsiteY21" fmla="*/ 191973 h 330254"/>
                <a:gd name="connsiteX22" fmla="*/ 107384 w 231164"/>
                <a:gd name="connsiteY22" fmla="*/ 264329 h 330254"/>
                <a:gd name="connsiteX23" fmla="*/ 66276 w 231164"/>
                <a:gd name="connsiteY23" fmla="*/ 305437 h 330254"/>
                <a:gd name="connsiteX24" fmla="*/ 35631 w 231164"/>
                <a:gd name="connsiteY24" fmla="*/ 305437 h 330254"/>
                <a:gd name="connsiteX25" fmla="*/ 94564 w 231164"/>
                <a:gd name="connsiteY25" fmla="*/ 185208 h 330254"/>
                <a:gd name="connsiteX26" fmla="*/ 195112 w 231164"/>
                <a:gd name="connsiteY26" fmla="*/ 305437 h 330254"/>
                <a:gd name="connsiteX27" fmla="*/ 165012 w 231164"/>
                <a:gd name="connsiteY27" fmla="*/ 305437 h 330254"/>
                <a:gd name="connsiteX28" fmla="*/ 123904 w 231164"/>
                <a:gd name="connsiteY28" fmla="*/ 264329 h 330254"/>
                <a:gd name="connsiteX29" fmla="*/ 123904 w 231164"/>
                <a:gd name="connsiteY29" fmla="*/ 191680 h 330254"/>
                <a:gd name="connsiteX30" fmla="*/ 131987 w 231164"/>
                <a:gd name="connsiteY30" fmla="*/ 181355 h 330254"/>
                <a:gd name="connsiteX31" fmla="*/ 136179 w 231164"/>
                <a:gd name="connsiteY31" fmla="*/ 185196 h 330254"/>
                <a:gd name="connsiteX32" fmla="*/ 195112 w 231164"/>
                <a:gd name="connsiteY32" fmla="*/ 305437 h 3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1164" h="330254">
                  <a:moveTo>
                    <a:pt x="220013" y="24756"/>
                  </a:moveTo>
                  <a:lnTo>
                    <a:pt x="231164" y="24756"/>
                  </a:lnTo>
                  <a:lnTo>
                    <a:pt x="231164" y="0"/>
                  </a:lnTo>
                  <a:lnTo>
                    <a:pt x="0" y="0"/>
                  </a:lnTo>
                  <a:lnTo>
                    <a:pt x="0" y="24781"/>
                  </a:lnTo>
                  <a:lnTo>
                    <a:pt x="10738" y="24781"/>
                  </a:lnTo>
                  <a:cubicBezTo>
                    <a:pt x="15282" y="70597"/>
                    <a:pt x="41714" y="137472"/>
                    <a:pt x="80088" y="165127"/>
                  </a:cubicBezTo>
                  <a:cubicBezTo>
                    <a:pt x="41698" y="192799"/>
                    <a:pt x="14869" y="259654"/>
                    <a:pt x="10738" y="305474"/>
                  </a:cubicBezTo>
                  <a:lnTo>
                    <a:pt x="0" y="305474"/>
                  </a:lnTo>
                  <a:lnTo>
                    <a:pt x="0" y="330255"/>
                  </a:lnTo>
                  <a:lnTo>
                    <a:pt x="231164" y="330255"/>
                  </a:lnTo>
                  <a:lnTo>
                    <a:pt x="231164" y="305474"/>
                  </a:lnTo>
                  <a:lnTo>
                    <a:pt x="220013" y="305474"/>
                  </a:lnTo>
                  <a:cubicBezTo>
                    <a:pt x="215883" y="259654"/>
                    <a:pt x="189037" y="192783"/>
                    <a:pt x="150664" y="165127"/>
                  </a:cubicBezTo>
                  <a:cubicBezTo>
                    <a:pt x="189057" y="137447"/>
                    <a:pt x="215883" y="70572"/>
                    <a:pt x="220013" y="24756"/>
                  </a:cubicBezTo>
                  <a:close/>
                  <a:moveTo>
                    <a:pt x="195108" y="24756"/>
                  </a:moveTo>
                  <a:cubicBezTo>
                    <a:pt x="192827" y="43191"/>
                    <a:pt x="188148" y="61249"/>
                    <a:pt x="181190" y="78473"/>
                  </a:cubicBezTo>
                  <a:lnTo>
                    <a:pt x="49851" y="78473"/>
                  </a:lnTo>
                  <a:cubicBezTo>
                    <a:pt x="42892" y="61241"/>
                    <a:pt x="38131" y="43202"/>
                    <a:pt x="35680" y="24781"/>
                  </a:cubicBezTo>
                  <a:close/>
                  <a:moveTo>
                    <a:pt x="94564" y="185208"/>
                  </a:moveTo>
                  <a:cubicBezTo>
                    <a:pt x="96181" y="184043"/>
                    <a:pt x="97651" y="182687"/>
                    <a:pt x="98942" y="181169"/>
                  </a:cubicBezTo>
                  <a:lnTo>
                    <a:pt x="107384" y="191973"/>
                  </a:lnTo>
                  <a:lnTo>
                    <a:pt x="107384" y="264329"/>
                  </a:lnTo>
                  <a:lnTo>
                    <a:pt x="66276" y="305437"/>
                  </a:lnTo>
                  <a:lnTo>
                    <a:pt x="35631" y="305437"/>
                  </a:lnTo>
                  <a:cubicBezTo>
                    <a:pt x="40013" y="264329"/>
                    <a:pt x="64335" y="206986"/>
                    <a:pt x="94564" y="185208"/>
                  </a:cubicBezTo>
                  <a:close/>
                  <a:moveTo>
                    <a:pt x="195112" y="305437"/>
                  </a:moveTo>
                  <a:lnTo>
                    <a:pt x="165012" y="305437"/>
                  </a:lnTo>
                  <a:lnTo>
                    <a:pt x="123904" y="264329"/>
                  </a:lnTo>
                  <a:lnTo>
                    <a:pt x="123904" y="191680"/>
                  </a:lnTo>
                  <a:lnTo>
                    <a:pt x="131987" y="181355"/>
                  </a:lnTo>
                  <a:cubicBezTo>
                    <a:pt x="133232" y="182792"/>
                    <a:pt x="134639" y="184081"/>
                    <a:pt x="136179" y="185196"/>
                  </a:cubicBezTo>
                  <a:cubicBezTo>
                    <a:pt x="166412" y="206986"/>
                    <a:pt x="190734" y="264329"/>
                    <a:pt x="195112" y="305437"/>
                  </a:cubicBezTo>
                  <a:close/>
                </a:path>
              </a:pathLst>
            </a:custGeom>
            <a:solidFill>
              <a:srgbClr val="FFFFFF"/>
            </a:solidFill>
            <a:ln w="406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
          <p:nvSpPr>
            <p:cNvPr id="162" name="Rectangle 161">
              <a:extLst>
                <a:ext uri="{FF2B5EF4-FFF2-40B4-BE49-F238E27FC236}">
                  <a16:creationId xmlns:a16="http://schemas.microsoft.com/office/drawing/2014/main" id="{9B3F69D3-F0A6-250D-8479-173CCA6E07A4}"/>
                </a:ext>
              </a:extLst>
            </p:cNvPr>
            <p:cNvSpPr/>
            <p:nvPr/>
          </p:nvSpPr>
          <p:spPr>
            <a:xfrm>
              <a:off x="8417553" y="4199568"/>
              <a:ext cx="193752" cy="48493"/>
            </a:xfrm>
            <a:prstGeom prst="rect">
              <a:avLst/>
            </a:prstGeom>
            <a:solidFill>
              <a:srgbClr val="FFFFFF">
                <a:alpha val="50196"/>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FFFFFF"/>
                </a:solidFill>
                <a:effectLst/>
                <a:uLnTx/>
                <a:uFillTx/>
                <a:latin typeface="Corbel" charset="0"/>
                <a:ea typeface="Corbel" charset="0"/>
                <a:cs typeface="Corbel" charset="0"/>
              </a:endParaRPr>
            </a:p>
          </p:txBody>
        </p:sp>
        <p:sp>
          <p:nvSpPr>
            <p:cNvPr id="163" name="Rectangle 162">
              <a:extLst>
                <a:ext uri="{FF2B5EF4-FFF2-40B4-BE49-F238E27FC236}">
                  <a16:creationId xmlns:a16="http://schemas.microsoft.com/office/drawing/2014/main" id="{D4BB3116-0C35-837D-6A1C-B7AB87918FC3}"/>
                </a:ext>
              </a:extLst>
            </p:cNvPr>
            <p:cNvSpPr/>
            <p:nvPr/>
          </p:nvSpPr>
          <p:spPr>
            <a:xfrm>
              <a:off x="8417554" y="3919010"/>
              <a:ext cx="193752" cy="48494"/>
            </a:xfrm>
            <a:prstGeom prst="rect">
              <a:avLst/>
            </a:prstGeom>
            <a:solidFill>
              <a:srgbClr val="FFFFFF">
                <a:alpha val="50196"/>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5800" b="1" i="0" u="none" strike="noStrike" kern="0" cap="none" spc="0" normalizeH="0" baseline="0" noProof="0" dirty="0">
                <a:ln>
                  <a:noFill/>
                </a:ln>
                <a:solidFill>
                  <a:srgbClr val="FFFFFF"/>
                </a:solidFill>
                <a:effectLst/>
                <a:uLnTx/>
                <a:uFillTx/>
                <a:latin typeface="Corbel" charset="0"/>
                <a:ea typeface="Corbel" charset="0"/>
                <a:cs typeface="Corbel" charset="0"/>
              </a:endParaRPr>
            </a:p>
          </p:txBody>
        </p:sp>
      </p:grpSp>
      <p:sp>
        <p:nvSpPr>
          <p:cNvPr id="164" name="Graphic 200" descr="Label with solid fill">
            <a:extLst>
              <a:ext uri="{FF2B5EF4-FFF2-40B4-BE49-F238E27FC236}">
                <a16:creationId xmlns:a16="http://schemas.microsoft.com/office/drawing/2014/main" id="{AC42BCB9-3047-D369-670B-378CF237B340}"/>
              </a:ext>
            </a:extLst>
          </p:cNvPr>
          <p:cNvSpPr/>
          <p:nvPr/>
        </p:nvSpPr>
        <p:spPr>
          <a:xfrm rot="2714318">
            <a:off x="384952" y="5403945"/>
            <a:ext cx="149329" cy="149266"/>
          </a:xfrm>
          <a:custGeom>
            <a:avLst/>
            <a:gdLst>
              <a:gd name="connsiteX0" fmla="*/ 163826 w 314314"/>
              <a:gd name="connsiteY0" fmla="*/ 266218 h 314179"/>
              <a:gd name="connsiteX1" fmla="*/ 148737 w 314314"/>
              <a:gd name="connsiteY1" fmla="*/ 251128 h 314179"/>
              <a:gd name="connsiteX2" fmla="*/ 251128 w 314314"/>
              <a:gd name="connsiteY2" fmla="*/ 148737 h 314179"/>
              <a:gd name="connsiteX3" fmla="*/ 266218 w 314314"/>
              <a:gd name="connsiteY3" fmla="*/ 163826 h 314179"/>
              <a:gd name="connsiteX4" fmla="*/ 163826 w 314314"/>
              <a:gd name="connsiteY4" fmla="*/ 266218 h 314179"/>
              <a:gd name="connsiteX5" fmla="*/ 111014 w 314314"/>
              <a:gd name="connsiteY5" fmla="*/ 213405 h 314179"/>
              <a:gd name="connsiteX6" fmla="*/ 213405 w 314314"/>
              <a:gd name="connsiteY6" fmla="*/ 111014 h 314179"/>
              <a:gd name="connsiteX7" fmla="*/ 228494 w 314314"/>
              <a:gd name="connsiteY7" fmla="*/ 126103 h 314179"/>
              <a:gd name="connsiteX8" fmla="*/ 126103 w 314314"/>
              <a:gd name="connsiteY8" fmla="*/ 228494 h 314179"/>
              <a:gd name="connsiteX9" fmla="*/ 111014 w 314314"/>
              <a:gd name="connsiteY9" fmla="*/ 213405 h 314179"/>
              <a:gd name="connsiteX10" fmla="*/ 73291 w 314314"/>
              <a:gd name="connsiteY10" fmla="*/ 175682 h 314179"/>
              <a:gd name="connsiteX11" fmla="*/ 175682 w 314314"/>
              <a:gd name="connsiteY11" fmla="*/ 73291 h 314179"/>
              <a:gd name="connsiteX12" fmla="*/ 190771 w 314314"/>
              <a:gd name="connsiteY12" fmla="*/ 88380 h 314179"/>
              <a:gd name="connsiteX13" fmla="*/ 88380 w 314314"/>
              <a:gd name="connsiteY13" fmla="*/ 190771 h 314179"/>
              <a:gd name="connsiteX14" fmla="*/ 73291 w 314314"/>
              <a:gd name="connsiteY14" fmla="*/ 175682 h 314179"/>
              <a:gd name="connsiteX15" fmla="*/ 43112 w 314314"/>
              <a:gd name="connsiteY15" fmla="*/ 64668 h 314179"/>
              <a:gd name="connsiteX16" fmla="*/ 21556 w 314314"/>
              <a:gd name="connsiteY16" fmla="*/ 43112 h 314179"/>
              <a:gd name="connsiteX17" fmla="*/ 43112 w 314314"/>
              <a:gd name="connsiteY17" fmla="*/ 21556 h 314179"/>
              <a:gd name="connsiteX18" fmla="*/ 64668 w 314314"/>
              <a:gd name="connsiteY18" fmla="*/ 43112 h 314179"/>
              <a:gd name="connsiteX19" fmla="*/ 43112 w 314314"/>
              <a:gd name="connsiteY19" fmla="*/ 64668 h 314179"/>
              <a:gd name="connsiteX20" fmla="*/ 308252 w 314314"/>
              <a:gd name="connsiteY20" fmla="*/ 157359 h 314179"/>
              <a:gd name="connsiteX21" fmla="*/ 157359 w 314314"/>
              <a:gd name="connsiteY21" fmla="*/ 6467 h 314179"/>
              <a:gd name="connsiteX22" fmla="*/ 142270 w 314314"/>
              <a:gd name="connsiteY22" fmla="*/ 0 h 314179"/>
              <a:gd name="connsiteX23" fmla="*/ 43112 w 314314"/>
              <a:gd name="connsiteY23" fmla="*/ 0 h 314179"/>
              <a:gd name="connsiteX24" fmla="*/ 0 w 314314"/>
              <a:gd name="connsiteY24" fmla="*/ 43112 h 314179"/>
              <a:gd name="connsiteX25" fmla="*/ 0 w 314314"/>
              <a:gd name="connsiteY25" fmla="*/ 141731 h 314179"/>
              <a:gd name="connsiteX26" fmla="*/ 6467 w 314314"/>
              <a:gd name="connsiteY26" fmla="*/ 156821 h 314179"/>
              <a:gd name="connsiteX27" fmla="*/ 157359 w 314314"/>
              <a:gd name="connsiteY27" fmla="*/ 307713 h 314179"/>
              <a:gd name="connsiteX28" fmla="*/ 188077 w 314314"/>
              <a:gd name="connsiteY28" fmla="*/ 307713 h 314179"/>
              <a:gd name="connsiteX29" fmla="*/ 308252 w 314314"/>
              <a:gd name="connsiteY29" fmla="*/ 187538 h 314179"/>
              <a:gd name="connsiteX30" fmla="*/ 308252 w 314314"/>
              <a:gd name="connsiteY30" fmla="*/ 157359 h 31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314" h="314179">
                <a:moveTo>
                  <a:pt x="163826" y="266218"/>
                </a:moveTo>
                <a:lnTo>
                  <a:pt x="148737" y="251128"/>
                </a:lnTo>
                <a:lnTo>
                  <a:pt x="251128" y="148737"/>
                </a:lnTo>
                <a:lnTo>
                  <a:pt x="266218" y="163826"/>
                </a:lnTo>
                <a:lnTo>
                  <a:pt x="163826" y="266218"/>
                </a:lnTo>
                <a:close/>
                <a:moveTo>
                  <a:pt x="111014" y="213405"/>
                </a:moveTo>
                <a:lnTo>
                  <a:pt x="213405" y="111014"/>
                </a:lnTo>
                <a:lnTo>
                  <a:pt x="228494" y="126103"/>
                </a:lnTo>
                <a:lnTo>
                  <a:pt x="126103" y="228494"/>
                </a:lnTo>
                <a:lnTo>
                  <a:pt x="111014" y="213405"/>
                </a:lnTo>
                <a:close/>
                <a:moveTo>
                  <a:pt x="73291" y="175682"/>
                </a:moveTo>
                <a:lnTo>
                  <a:pt x="175682" y="73291"/>
                </a:lnTo>
                <a:lnTo>
                  <a:pt x="190771" y="88380"/>
                </a:lnTo>
                <a:lnTo>
                  <a:pt x="88380" y="190771"/>
                </a:lnTo>
                <a:lnTo>
                  <a:pt x="73291" y="175682"/>
                </a:lnTo>
                <a:close/>
                <a:moveTo>
                  <a:pt x="43112" y="64668"/>
                </a:moveTo>
                <a:cubicBezTo>
                  <a:pt x="31256" y="64668"/>
                  <a:pt x="21556" y="54968"/>
                  <a:pt x="21556" y="43112"/>
                </a:cubicBezTo>
                <a:cubicBezTo>
                  <a:pt x="21556" y="31256"/>
                  <a:pt x="31256" y="21556"/>
                  <a:pt x="43112" y="21556"/>
                </a:cubicBezTo>
                <a:cubicBezTo>
                  <a:pt x="54968" y="21556"/>
                  <a:pt x="64668" y="31256"/>
                  <a:pt x="64668" y="43112"/>
                </a:cubicBezTo>
                <a:cubicBezTo>
                  <a:pt x="64668" y="54968"/>
                  <a:pt x="54968" y="64668"/>
                  <a:pt x="43112" y="64668"/>
                </a:cubicBezTo>
                <a:close/>
                <a:moveTo>
                  <a:pt x="308252" y="157359"/>
                </a:moveTo>
                <a:lnTo>
                  <a:pt x="157359" y="6467"/>
                </a:lnTo>
                <a:cubicBezTo>
                  <a:pt x="153048" y="2156"/>
                  <a:pt x="147659" y="0"/>
                  <a:pt x="142270" y="0"/>
                </a:cubicBezTo>
                <a:lnTo>
                  <a:pt x="43112" y="0"/>
                </a:lnTo>
                <a:cubicBezTo>
                  <a:pt x="19400" y="0"/>
                  <a:pt x="0" y="19400"/>
                  <a:pt x="0" y="43112"/>
                </a:cubicBezTo>
                <a:lnTo>
                  <a:pt x="0" y="141731"/>
                </a:lnTo>
                <a:cubicBezTo>
                  <a:pt x="0" y="147659"/>
                  <a:pt x="2156" y="153048"/>
                  <a:pt x="6467" y="156821"/>
                </a:cubicBezTo>
                <a:lnTo>
                  <a:pt x="157359" y="307713"/>
                </a:lnTo>
                <a:cubicBezTo>
                  <a:pt x="165982" y="316336"/>
                  <a:pt x="179454" y="316336"/>
                  <a:pt x="188077" y="307713"/>
                </a:cubicBezTo>
                <a:lnTo>
                  <a:pt x="308252" y="187538"/>
                </a:lnTo>
                <a:cubicBezTo>
                  <a:pt x="316336" y="179454"/>
                  <a:pt x="316336" y="165443"/>
                  <a:pt x="308252" y="157359"/>
                </a:cubicBezTo>
                <a:close/>
              </a:path>
            </a:pathLst>
          </a:custGeom>
          <a:solidFill>
            <a:srgbClr val="FFFFFF"/>
          </a:solidFill>
          <a:ln w="535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0F1313"/>
              </a:solidFill>
              <a:effectLst/>
              <a:uLnTx/>
              <a:uFillTx/>
              <a:latin typeface="Segoe UI Semilight"/>
            </a:endParaRPr>
          </a:p>
        </p:txBody>
      </p:sp>
    </p:spTree>
    <p:extLst>
      <p:ext uri="{BB962C8B-B14F-4D97-AF65-F5344CB8AC3E}">
        <p14:creationId xmlns:p14="http://schemas.microsoft.com/office/powerpoint/2010/main" val="2287167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68792a-3c06-4f88-ad49-5bd7130d56b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8FCE7A31096740AE37BC739248F00E" ma:contentTypeVersion="10" ma:contentTypeDescription="Create a new document." ma:contentTypeScope="" ma:versionID="67b57c051c5a130df422c4963d99b565">
  <xsd:schema xmlns:xsd="http://www.w3.org/2001/XMLSchema" xmlns:xs="http://www.w3.org/2001/XMLSchema" xmlns:p="http://schemas.microsoft.com/office/2006/metadata/properties" xmlns:ns2="4068792a-3c06-4f88-ad49-5bd7130d56b7" targetNamespace="http://schemas.microsoft.com/office/2006/metadata/properties" ma:root="true" ma:fieldsID="5fc088b572fb96e09ea25ccace30afdc" ns2:_="">
    <xsd:import namespace="4068792a-3c06-4f88-ad49-5bd7130d5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792a-3c06-4f88-ad49-5bd7130d5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bcf63e-a3c9-4152-9824-bd26333d2b1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E6F3F-B971-4D5C-815D-616BB83D1BDF}">
  <ds:schemaRefs>
    <ds:schemaRef ds:uri="http://purl.org/dc/terms/"/>
    <ds:schemaRef ds:uri="4068792a-3c06-4f88-ad49-5bd7130d56b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EB8E4AC-E6DF-451B-8AAD-678A11B5B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792a-3c06-4f88-ad49-5bd7130d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7C9713-CBA6-4481-A361-81ED98CFE9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7490</TotalTime>
  <Words>567</Words>
  <Application>Microsoft Office PowerPoint</Application>
  <PresentationFormat>Letter Paper (8.5x11 in)</PresentationFormat>
  <Paragraphs>50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Corbel</vt:lpstr>
      <vt:lpstr>Segoe Script</vt:lpstr>
      <vt:lpstr>Segoe UI</vt:lpstr>
      <vt:lpstr>Segoe UI Semibold</vt:lpstr>
      <vt:lpstr>Segoe UI Semilight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Ivy Yeh</dc:creator>
  <cp:lastModifiedBy>Susan Wright</cp:lastModifiedBy>
  <cp:revision>6</cp:revision>
  <dcterms:created xsi:type="dcterms:W3CDTF">2024-02-02T14:14:01Z</dcterms:created>
  <dcterms:modified xsi:type="dcterms:W3CDTF">2024-04-22T17:50:10Z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0x010100748FCE7A31096740AE37BC739248F00E</vt:lpwstr>
  </property>
  <property fmtid="{D5CDD505-2E9C-101B-9397-08002B2CF9AE}" pid="3" name="MediaServiceImageTags">
    <vt:lpwstr/>
  </property>
</Properties>
</file>